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Amatic SC"/>
      <p:regular r:id="rId47"/>
      <p:bold r:id="rId48"/>
    </p:embeddedFont>
    <p:embeddedFont>
      <p:font typeface="Fira Code"/>
      <p:regular r:id="rId49"/>
      <p:bold r:id="rId50"/>
    </p:embeddedFont>
    <p:embeddedFont>
      <p:font typeface="Comfortaa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maticSC-bold.fntdata"/><Relationship Id="rId47" Type="http://schemas.openxmlformats.org/officeDocument/2006/relationships/font" Target="fonts/AmaticSC-regular.fntdata"/><Relationship Id="rId49" Type="http://schemas.openxmlformats.org/officeDocument/2006/relationships/font" Target="fonts/FiraCod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omfortaa-regular.fntdata"/><Relationship Id="rId50" Type="http://schemas.openxmlformats.org/officeDocument/2006/relationships/font" Target="fonts/FiraCode-bold.fntdata"/><Relationship Id="rId52" Type="http://schemas.openxmlformats.org/officeDocument/2006/relationships/font" Target="fonts/Comforta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02bdade8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c02bdade8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c02bdade8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c02bdade8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3006366d4_0_1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3006366d4_0_1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bf6b8e3704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bf6b8e3704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3006366d4_0_1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f3006366d4_0_1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f3006366d4_0_1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f3006366d4_0_1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f3006366d4_0_1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f3006366d4_0_1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f303dbd4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f303dbd4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f303dbd41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f303dbd41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f303dbd41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f303dbd41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f3006366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f3006366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f303dbd41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f303dbd41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c029616d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c029616d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f303dbd41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f303dbd41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bfe1f6371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bfe1f6371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f303dbd41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f303dbd41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f303dbd41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f303dbd41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bfd368179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bfd368179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bf6b8e37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bf6b8e37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bfd36817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bfd36817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bfd368179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bfd368179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f3006366d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f3006366d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bfd368179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bfd368179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bfd368179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bfd368179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bfd368179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bfd36817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bfd368179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bfd368179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bfd368179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bfd368179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bf6b8e370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bf6b8e370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bfd368179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bfd368179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bf6b8e370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bf6b8e370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bf6b8e370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bf6b8e370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bf6b8e370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bf6b8e370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3006366d4_0_1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f3006366d4_0_1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bf6b8e370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bf6b8e370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bf6b8e370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bf6b8e370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f3006366d4_0_1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f3006366d4_0_1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029616da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c029616da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c029616da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c029616da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f3006366d4_0_1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f3006366d4_0_1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bf6b8e3704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bf6b8e3704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52" name="Google Shape;52;p13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" name="Google Shape;53;p13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" name="Google Shape;54;p13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6" name="Google Shape;56;p13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57" name="Google Shape;57;p1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" name="Google Shape;63;p13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64" name="Google Shape;64;p1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" name="Google Shape;68;p13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69" name="Google Shape;69;p1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" name="Google Shape;73;p13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74" name="Google Shape;74;p13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" name="Google Shape;80;p13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81" name="Google Shape;81;p1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4" name="Google Shape;84;p13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" name="Google Shape;85;p13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" name="Google Shape;86;p13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87" name="Google Shape;87;p13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88" name="Google Shape;88;p1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" name="Google Shape;94;p13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13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00" name="Google Shape;100;p1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" name="Google Shape;104;p13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" name="Google Shape;110;p13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11" name="Google Shape;111;p1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" name="Google Shape;114;p13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15" name="Google Shape;115;p1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FFFFFF"/>
            </a:gs>
            <a:gs pos="100000">
              <a:srgbClr val="9FC5E8"/>
            </a:gs>
            <a:gs pos="100000">
              <a:srgbClr val="B3B3B3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7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15.png"/><Relationship Id="rId6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38.png"/><Relationship Id="rId6" Type="http://schemas.openxmlformats.org/officeDocument/2006/relationships/image" Target="../media/image20.png"/><Relationship Id="rId7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Relationship Id="rId5" Type="http://schemas.openxmlformats.org/officeDocument/2006/relationships/image" Target="../media/image30.png"/><Relationship Id="rId6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vkvYLNTdsoMyk378JzSFUSvhiO9FOnNY/view" TargetMode="External"/><Relationship Id="rId4" Type="http://schemas.openxmlformats.org/officeDocument/2006/relationships/image" Target="../media/image3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Relationship Id="rId5" Type="http://schemas.openxmlformats.org/officeDocument/2006/relationships/image" Target="../media/image36.png"/><Relationship Id="rId6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hhK35OA_IwTGegIqU8Osr9cGst_OsDvC/view" TargetMode="External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 txBox="1"/>
          <p:nvPr/>
        </p:nvSpPr>
        <p:spPr>
          <a:xfrm>
            <a:off x="369650" y="644850"/>
            <a:ext cx="44562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4400">
                <a:solidFill>
                  <a:schemeClr val="dk2"/>
                </a:solidFill>
              </a:rPr>
              <a:t>Eina d’auditoria </a:t>
            </a:r>
            <a:endParaRPr b="1" sz="4400">
              <a:solidFill>
                <a:schemeClr val="dk2"/>
              </a:solidFill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5709075" y="4334850"/>
            <a:ext cx="30867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1600">
                <a:solidFill>
                  <a:srgbClr val="4A86E8"/>
                </a:solidFill>
                <a:latin typeface="Fira Code"/>
                <a:ea typeface="Fira Code"/>
                <a:cs typeface="Fira Code"/>
                <a:sym typeface="Fira Code"/>
              </a:rPr>
              <a:t>ASIX2 - MP14 - PROJECTE CURS 2023_2024</a:t>
            </a:r>
            <a:endParaRPr b="1" sz="1600">
              <a:solidFill>
                <a:srgbClr val="4A86E8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4" name="Google Shape;124;p14"/>
          <p:cNvSpPr txBox="1"/>
          <p:nvPr/>
        </p:nvSpPr>
        <p:spPr>
          <a:xfrm>
            <a:off x="473525" y="1480000"/>
            <a:ext cx="3319200" cy="11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PROFESSORS</a:t>
            </a:r>
            <a:r>
              <a:rPr lang="ca" sz="13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endParaRPr sz="13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ira Code"/>
              <a:buChar char="●"/>
            </a:pPr>
            <a:r>
              <a:rPr b="1" lang="ca" sz="13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JOSE  DIEGO CERVELLERA</a:t>
            </a:r>
            <a:endParaRPr b="1" sz="13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ira Code"/>
              <a:buChar char="●"/>
            </a:pPr>
            <a:r>
              <a:rPr b="1" lang="ca" sz="13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JORDI VEGA  TOMÀS</a:t>
            </a:r>
            <a:endParaRPr b="1" sz="13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Fira Code"/>
              <a:buChar char="●"/>
            </a:pPr>
            <a:r>
              <a:rPr b="1" lang="ca" sz="13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ÒSCAR SAMO  FRANCH</a:t>
            </a:r>
            <a:endParaRPr b="1" sz="1700">
              <a:solidFill>
                <a:schemeClr val="dk2"/>
              </a:solidFill>
            </a:endParaRPr>
          </a:p>
        </p:txBody>
      </p:sp>
      <p:sp>
        <p:nvSpPr>
          <p:cNvPr id="125" name="Google Shape;125;p14"/>
          <p:cNvSpPr txBox="1"/>
          <p:nvPr/>
        </p:nvSpPr>
        <p:spPr>
          <a:xfrm>
            <a:off x="473525" y="2956175"/>
            <a:ext cx="27459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ALUMNES</a:t>
            </a:r>
            <a:r>
              <a:rPr lang="ca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endParaRPr sz="12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ira Code"/>
              <a:buChar char="●"/>
            </a:pPr>
            <a:r>
              <a:rPr b="1" lang="ca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PAU MONFORT ESTEBAN</a:t>
            </a:r>
            <a:endParaRPr b="1" sz="12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ira Code"/>
              <a:buChar char="●"/>
            </a:pPr>
            <a:r>
              <a:rPr b="1" lang="ca" sz="12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GUILLEM SANCHO JOVER</a:t>
            </a:r>
            <a:endParaRPr b="1" sz="12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6" name="Google Shape;126;p14"/>
          <p:cNvSpPr txBox="1"/>
          <p:nvPr/>
        </p:nvSpPr>
        <p:spPr>
          <a:xfrm>
            <a:off x="-109300" y="51450"/>
            <a:ext cx="30867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TORTOSA 06/03/2024</a:t>
            </a:r>
            <a:endParaRPr b="1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/>
          <p:nvPr>
            <p:ph type="title"/>
          </p:nvPr>
        </p:nvSpPr>
        <p:spPr>
          <a:xfrm>
            <a:off x="3720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FITXES IPOP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5" y="625500"/>
            <a:ext cx="5629275" cy="406717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6" name="Google Shape;276;p23"/>
          <p:cNvPicPr preferRelativeResize="0"/>
          <p:nvPr/>
        </p:nvPicPr>
        <p:blipFill rotWithShape="1">
          <a:blip r:embed="rId4">
            <a:alphaModFix/>
          </a:blip>
          <a:srcRect b="0" l="2271" r="16592" t="0"/>
          <a:stretch/>
        </p:blipFill>
        <p:spPr>
          <a:xfrm>
            <a:off x="4834300" y="2004175"/>
            <a:ext cx="4214250" cy="301112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/>
          <p:nvPr>
            <p:ph type="title"/>
          </p:nvPr>
        </p:nvSpPr>
        <p:spPr>
          <a:xfrm>
            <a:off x="3720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PORTAFOLI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694950"/>
            <a:ext cx="8991601" cy="4344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"/>
          <p:cNvSpPr txBox="1"/>
          <p:nvPr>
            <p:ph type="title"/>
          </p:nvPr>
        </p:nvSpPr>
        <p:spPr>
          <a:xfrm>
            <a:off x="-1774425" y="194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CONTRACTE SIMBÒLIC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5"/>
          <p:cNvSpPr txBox="1"/>
          <p:nvPr/>
        </p:nvSpPr>
        <p:spPr>
          <a:xfrm>
            <a:off x="2246850" y="1482000"/>
            <a:ext cx="4650300" cy="3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>
                <a:solidFill>
                  <a:srgbClr val="0B5394"/>
                </a:solidFill>
                <a:latin typeface="Fira Code"/>
                <a:ea typeface="Fira Code"/>
                <a:cs typeface="Fira Code"/>
                <a:sym typeface="Fira Code"/>
              </a:rPr>
              <a:t>Contracte_simbòlic</a:t>
            </a:r>
            <a:endParaRPr sz="1600">
              <a:solidFill>
                <a:srgbClr val="0B539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Fira Code"/>
              <a:buChar char="●"/>
            </a:pPr>
            <a:r>
              <a:rPr lang="ca" sz="16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Objectiu</a:t>
            </a:r>
            <a:endParaRPr sz="16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Fira Code"/>
              <a:buChar char="●"/>
            </a:pPr>
            <a:r>
              <a:rPr lang="ca" sz="16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Abast</a:t>
            </a:r>
            <a:endParaRPr sz="16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Fira Code"/>
              <a:buChar char="●"/>
            </a:pPr>
            <a:r>
              <a:rPr lang="ca" sz="16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Funcions del auditor</a:t>
            </a:r>
            <a:endParaRPr sz="16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Fira Code"/>
              <a:buChar char="●"/>
            </a:pPr>
            <a:r>
              <a:rPr lang="ca" sz="16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Remuneració</a:t>
            </a:r>
            <a:endParaRPr sz="16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Fira Code"/>
              <a:buChar char="●"/>
            </a:pPr>
            <a:r>
              <a:rPr lang="ca" sz="16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Confidencialitat</a:t>
            </a:r>
            <a:endParaRPr sz="16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Fira Code"/>
              <a:buChar char="●"/>
            </a:pPr>
            <a:r>
              <a:rPr lang="ca" sz="16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Col·laboració de l’empresa</a:t>
            </a:r>
            <a:endParaRPr sz="16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Fira Code"/>
              <a:buChar char="●"/>
            </a:pPr>
            <a:r>
              <a:rPr lang="ca" sz="16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Terminis</a:t>
            </a:r>
            <a:endParaRPr sz="16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Fira Code"/>
              <a:buChar char="●"/>
            </a:pPr>
            <a:r>
              <a:rPr lang="ca" sz="16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Llei aplicable i jurisdicció</a:t>
            </a:r>
            <a:endParaRPr sz="16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>
                <a:solidFill>
                  <a:srgbClr val="999999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sz="1600"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89" name="Google Shape;289;p25"/>
          <p:cNvGrpSpPr/>
          <p:nvPr/>
        </p:nvGrpSpPr>
        <p:grpSpPr>
          <a:xfrm>
            <a:off x="4798680" y="1183183"/>
            <a:ext cx="465334" cy="456059"/>
            <a:chOff x="1767069" y="3360146"/>
            <a:chExt cx="286324" cy="348163"/>
          </a:xfrm>
        </p:grpSpPr>
        <p:sp>
          <p:nvSpPr>
            <p:cNvPr id="290" name="Google Shape;290;p25"/>
            <p:cNvSpPr/>
            <p:nvPr/>
          </p:nvSpPr>
          <p:spPr>
            <a:xfrm>
              <a:off x="1767069" y="3404277"/>
              <a:ext cx="228223" cy="304033"/>
            </a:xfrm>
            <a:custGeom>
              <a:rect b="b" l="l" r="r" t="t"/>
              <a:pathLst>
                <a:path extrusionOk="0" h="9597" w="7204">
                  <a:moveTo>
                    <a:pt x="2072" y="7537"/>
                  </a:moveTo>
                  <a:lnTo>
                    <a:pt x="2072" y="9049"/>
                  </a:lnTo>
                  <a:lnTo>
                    <a:pt x="572" y="7537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7382"/>
                  </a:lnTo>
                  <a:cubicBezTo>
                    <a:pt x="0" y="7418"/>
                    <a:pt x="12" y="7465"/>
                    <a:pt x="48" y="7501"/>
                  </a:cubicBezTo>
                  <a:lnTo>
                    <a:pt x="2096" y="9549"/>
                  </a:lnTo>
                  <a:cubicBezTo>
                    <a:pt x="2132" y="9585"/>
                    <a:pt x="2179" y="9597"/>
                    <a:pt x="2215" y="9597"/>
                  </a:cubicBezTo>
                  <a:lnTo>
                    <a:pt x="7025" y="9597"/>
                  </a:lnTo>
                  <a:cubicBezTo>
                    <a:pt x="7120" y="9597"/>
                    <a:pt x="7192" y="9513"/>
                    <a:pt x="7192" y="9430"/>
                  </a:cubicBezTo>
                  <a:lnTo>
                    <a:pt x="7192" y="7811"/>
                  </a:lnTo>
                  <a:cubicBezTo>
                    <a:pt x="7204" y="7715"/>
                    <a:pt x="7132" y="7644"/>
                    <a:pt x="7037" y="7644"/>
                  </a:cubicBezTo>
                  <a:cubicBezTo>
                    <a:pt x="6954" y="7644"/>
                    <a:pt x="6882" y="7715"/>
                    <a:pt x="6882" y="7811"/>
                  </a:cubicBezTo>
                  <a:lnTo>
                    <a:pt x="6882" y="9263"/>
                  </a:lnTo>
                  <a:lnTo>
                    <a:pt x="2382" y="9263"/>
                  </a:lnTo>
                  <a:lnTo>
                    <a:pt x="2382" y="7382"/>
                  </a:lnTo>
                  <a:cubicBezTo>
                    <a:pt x="2382" y="7287"/>
                    <a:pt x="2310" y="7215"/>
                    <a:pt x="2215" y="7215"/>
                  </a:cubicBezTo>
                  <a:lnTo>
                    <a:pt x="334" y="7215"/>
                  </a:lnTo>
                  <a:lnTo>
                    <a:pt x="334" y="322"/>
                  </a:lnTo>
                  <a:lnTo>
                    <a:pt x="1858" y="322"/>
                  </a:lnTo>
                  <a:cubicBezTo>
                    <a:pt x="1953" y="322"/>
                    <a:pt x="2024" y="250"/>
                    <a:pt x="2024" y="155"/>
                  </a:cubicBezTo>
                  <a:cubicBezTo>
                    <a:pt x="2024" y="72"/>
                    <a:pt x="1953" y="0"/>
                    <a:pt x="1858" y="0"/>
                  </a:cubicBez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FF"/>
                </a:solidFill>
              </a:endParaRPr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1799509" y="3360146"/>
              <a:ext cx="253884" cy="276883"/>
            </a:xfrm>
            <a:custGeom>
              <a:rect b="b" l="l" r="r" t="t"/>
              <a:pathLst>
                <a:path extrusionOk="0" h="8740" w="8014">
                  <a:moveTo>
                    <a:pt x="4406" y="3751"/>
                  </a:moveTo>
                  <a:cubicBezTo>
                    <a:pt x="4525" y="3870"/>
                    <a:pt x="4680" y="3965"/>
                    <a:pt x="4822" y="4048"/>
                  </a:cubicBezTo>
                  <a:lnTo>
                    <a:pt x="4822" y="4132"/>
                  </a:lnTo>
                  <a:lnTo>
                    <a:pt x="334" y="4132"/>
                  </a:lnTo>
                  <a:lnTo>
                    <a:pt x="334" y="3751"/>
                  </a:lnTo>
                  <a:close/>
                  <a:moveTo>
                    <a:pt x="5870" y="0"/>
                  </a:moveTo>
                  <a:cubicBezTo>
                    <a:pt x="4941" y="0"/>
                    <a:pt x="4156" y="583"/>
                    <a:pt x="3846" y="1405"/>
                  </a:cubicBezTo>
                  <a:lnTo>
                    <a:pt x="1477" y="1405"/>
                  </a:lnTo>
                  <a:cubicBezTo>
                    <a:pt x="1393" y="1405"/>
                    <a:pt x="1310" y="1476"/>
                    <a:pt x="1310" y="1572"/>
                  </a:cubicBezTo>
                  <a:cubicBezTo>
                    <a:pt x="1310" y="1655"/>
                    <a:pt x="1393" y="1726"/>
                    <a:pt x="1477" y="1726"/>
                  </a:cubicBezTo>
                  <a:lnTo>
                    <a:pt x="3739" y="1726"/>
                  </a:lnTo>
                  <a:cubicBezTo>
                    <a:pt x="3715" y="1869"/>
                    <a:pt x="3691" y="2012"/>
                    <a:pt x="3691" y="2167"/>
                  </a:cubicBezTo>
                  <a:cubicBezTo>
                    <a:pt x="3691" y="2643"/>
                    <a:pt x="3858" y="3084"/>
                    <a:pt x="4108" y="3441"/>
                  </a:cubicBezTo>
                  <a:lnTo>
                    <a:pt x="167" y="3441"/>
                  </a:lnTo>
                  <a:cubicBezTo>
                    <a:pt x="84" y="3441"/>
                    <a:pt x="0" y="3512"/>
                    <a:pt x="0" y="3608"/>
                  </a:cubicBezTo>
                  <a:lnTo>
                    <a:pt x="0" y="4310"/>
                  </a:lnTo>
                  <a:cubicBezTo>
                    <a:pt x="0" y="4393"/>
                    <a:pt x="84" y="4465"/>
                    <a:pt x="167" y="4465"/>
                  </a:cubicBezTo>
                  <a:lnTo>
                    <a:pt x="4977" y="4465"/>
                  </a:lnTo>
                  <a:cubicBezTo>
                    <a:pt x="5061" y="4465"/>
                    <a:pt x="5144" y="4393"/>
                    <a:pt x="5144" y="4310"/>
                  </a:cubicBezTo>
                  <a:lnTo>
                    <a:pt x="5144" y="4203"/>
                  </a:lnTo>
                  <a:cubicBezTo>
                    <a:pt x="5358" y="4274"/>
                    <a:pt x="5596" y="4322"/>
                    <a:pt x="5834" y="4322"/>
                  </a:cubicBezTo>
                  <a:lnTo>
                    <a:pt x="5834" y="8573"/>
                  </a:lnTo>
                  <a:cubicBezTo>
                    <a:pt x="5834" y="8668"/>
                    <a:pt x="5918" y="8739"/>
                    <a:pt x="6001" y="8739"/>
                  </a:cubicBezTo>
                  <a:cubicBezTo>
                    <a:pt x="6096" y="8739"/>
                    <a:pt x="6168" y="8668"/>
                    <a:pt x="6168" y="8573"/>
                  </a:cubicBezTo>
                  <a:lnTo>
                    <a:pt x="6168" y="4286"/>
                  </a:lnTo>
                  <a:cubicBezTo>
                    <a:pt x="6549" y="4227"/>
                    <a:pt x="6906" y="4084"/>
                    <a:pt x="7204" y="3834"/>
                  </a:cubicBezTo>
                  <a:cubicBezTo>
                    <a:pt x="7585" y="3512"/>
                    <a:pt x="7847" y="3096"/>
                    <a:pt x="7954" y="2619"/>
                  </a:cubicBezTo>
                  <a:cubicBezTo>
                    <a:pt x="7978" y="2536"/>
                    <a:pt x="7918" y="2441"/>
                    <a:pt x="7835" y="2429"/>
                  </a:cubicBezTo>
                  <a:cubicBezTo>
                    <a:pt x="7825" y="2428"/>
                    <a:pt x="7815" y="2427"/>
                    <a:pt x="7806" y="2427"/>
                  </a:cubicBezTo>
                  <a:cubicBezTo>
                    <a:pt x="7723" y="2427"/>
                    <a:pt x="7655" y="2473"/>
                    <a:pt x="7644" y="2548"/>
                  </a:cubicBezTo>
                  <a:cubicBezTo>
                    <a:pt x="7466" y="3381"/>
                    <a:pt x="6704" y="3989"/>
                    <a:pt x="5858" y="3989"/>
                  </a:cubicBezTo>
                  <a:cubicBezTo>
                    <a:pt x="4846" y="3989"/>
                    <a:pt x="4025" y="3179"/>
                    <a:pt x="4025" y="2167"/>
                  </a:cubicBezTo>
                  <a:cubicBezTo>
                    <a:pt x="4025" y="1155"/>
                    <a:pt x="4846" y="333"/>
                    <a:pt x="5858" y="333"/>
                  </a:cubicBezTo>
                  <a:cubicBezTo>
                    <a:pt x="6787" y="333"/>
                    <a:pt x="7585" y="1048"/>
                    <a:pt x="7680" y="1965"/>
                  </a:cubicBezTo>
                  <a:cubicBezTo>
                    <a:pt x="7704" y="2060"/>
                    <a:pt x="7775" y="2119"/>
                    <a:pt x="7858" y="2119"/>
                  </a:cubicBezTo>
                  <a:cubicBezTo>
                    <a:pt x="7954" y="2107"/>
                    <a:pt x="8013" y="2024"/>
                    <a:pt x="8013" y="1941"/>
                  </a:cubicBezTo>
                  <a:cubicBezTo>
                    <a:pt x="7954" y="1417"/>
                    <a:pt x="7716" y="929"/>
                    <a:pt x="7311" y="572"/>
                  </a:cubicBezTo>
                  <a:cubicBezTo>
                    <a:pt x="6906" y="214"/>
                    <a:pt x="6406" y="0"/>
                    <a:pt x="5870" y="0"/>
                  </a:cubicBez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FF"/>
                </a:solidFill>
              </a:endParaRPr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1948120" y="3388532"/>
              <a:ext cx="78852" cy="75367"/>
            </a:xfrm>
            <a:custGeom>
              <a:rect b="b" l="l" r="r" t="t"/>
              <a:pathLst>
                <a:path extrusionOk="0" h="2379" w="2489">
                  <a:moveTo>
                    <a:pt x="1513" y="330"/>
                  </a:moveTo>
                  <a:cubicBezTo>
                    <a:pt x="1667" y="330"/>
                    <a:pt x="1798" y="390"/>
                    <a:pt x="1917" y="497"/>
                  </a:cubicBezTo>
                  <a:cubicBezTo>
                    <a:pt x="2132" y="700"/>
                    <a:pt x="2132" y="1057"/>
                    <a:pt x="1905" y="1283"/>
                  </a:cubicBezTo>
                  <a:cubicBezTo>
                    <a:pt x="1792" y="1396"/>
                    <a:pt x="1646" y="1453"/>
                    <a:pt x="1504" y="1453"/>
                  </a:cubicBezTo>
                  <a:cubicBezTo>
                    <a:pt x="1361" y="1453"/>
                    <a:pt x="1221" y="1396"/>
                    <a:pt x="1120" y="1283"/>
                  </a:cubicBezTo>
                  <a:cubicBezTo>
                    <a:pt x="893" y="1057"/>
                    <a:pt x="893" y="700"/>
                    <a:pt x="1120" y="497"/>
                  </a:cubicBezTo>
                  <a:cubicBezTo>
                    <a:pt x="1215" y="390"/>
                    <a:pt x="1370" y="330"/>
                    <a:pt x="1513" y="330"/>
                  </a:cubicBezTo>
                  <a:close/>
                  <a:moveTo>
                    <a:pt x="1518" y="0"/>
                  </a:moveTo>
                  <a:cubicBezTo>
                    <a:pt x="1292" y="0"/>
                    <a:pt x="1066" y="86"/>
                    <a:pt x="893" y="259"/>
                  </a:cubicBezTo>
                  <a:cubicBezTo>
                    <a:pt x="584" y="569"/>
                    <a:pt x="548" y="1033"/>
                    <a:pt x="786" y="1390"/>
                  </a:cubicBezTo>
                  <a:lnTo>
                    <a:pt x="60" y="2116"/>
                  </a:lnTo>
                  <a:cubicBezTo>
                    <a:pt x="0" y="2176"/>
                    <a:pt x="0" y="2283"/>
                    <a:pt x="60" y="2343"/>
                  </a:cubicBezTo>
                  <a:cubicBezTo>
                    <a:pt x="96" y="2366"/>
                    <a:pt x="131" y="2378"/>
                    <a:pt x="179" y="2378"/>
                  </a:cubicBezTo>
                  <a:cubicBezTo>
                    <a:pt x="227" y="2378"/>
                    <a:pt x="274" y="2366"/>
                    <a:pt x="298" y="2343"/>
                  </a:cubicBezTo>
                  <a:lnTo>
                    <a:pt x="1024" y="1604"/>
                  </a:lnTo>
                  <a:cubicBezTo>
                    <a:pt x="1179" y="1712"/>
                    <a:pt x="1358" y="1759"/>
                    <a:pt x="1536" y="1759"/>
                  </a:cubicBezTo>
                  <a:cubicBezTo>
                    <a:pt x="1763" y="1759"/>
                    <a:pt x="1977" y="1664"/>
                    <a:pt x="2155" y="1509"/>
                  </a:cubicBezTo>
                  <a:cubicBezTo>
                    <a:pt x="2489" y="1164"/>
                    <a:pt x="2489" y="592"/>
                    <a:pt x="2144" y="259"/>
                  </a:cubicBezTo>
                  <a:cubicBezTo>
                    <a:pt x="1971" y="86"/>
                    <a:pt x="1745" y="0"/>
                    <a:pt x="1518" y="0"/>
                  </a:cubicBez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FF"/>
                </a:solidFill>
              </a:endParaRPr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1800270" y="3513636"/>
              <a:ext cx="162582" cy="10233"/>
            </a:xfrm>
            <a:custGeom>
              <a:rect b="b" l="l" r="r" t="t"/>
              <a:pathLst>
                <a:path extrusionOk="0" h="323" w="5132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cubicBezTo>
                    <a:pt x="0" y="251"/>
                    <a:pt x="72" y="322"/>
                    <a:pt x="155" y="322"/>
                  </a:cubicBezTo>
                  <a:lnTo>
                    <a:pt x="4965" y="322"/>
                  </a:lnTo>
                  <a:cubicBezTo>
                    <a:pt x="5060" y="322"/>
                    <a:pt x="5132" y="251"/>
                    <a:pt x="5132" y="156"/>
                  </a:cubicBezTo>
                  <a:cubicBezTo>
                    <a:pt x="5132" y="72"/>
                    <a:pt x="5060" y="1"/>
                    <a:pt x="4965" y="1"/>
                  </a:cubicBez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FF"/>
                </a:solidFill>
              </a:endParaRPr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1800270" y="3536287"/>
              <a:ext cx="162582" cy="10201"/>
            </a:xfrm>
            <a:custGeom>
              <a:rect b="b" l="l" r="r" t="t"/>
              <a:pathLst>
                <a:path extrusionOk="0" h="322" w="5132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965" y="322"/>
                  </a:lnTo>
                  <a:cubicBezTo>
                    <a:pt x="5060" y="322"/>
                    <a:pt x="5132" y="250"/>
                    <a:pt x="5132" y="155"/>
                  </a:cubicBezTo>
                  <a:cubicBezTo>
                    <a:pt x="5132" y="72"/>
                    <a:pt x="5060" y="0"/>
                    <a:pt x="4965" y="0"/>
                  </a:cubicBez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FF"/>
                </a:solidFill>
              </a:endParaRPr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1800270" y="3558146"/>
              <a:ext cx="162582" cy="10613"/>
            </a:xfrm>
            <a:custGeom>
              <a:rect b="b" l="l" r="r" t="t"/>
              <a:pathLst>
                <a:path extrusionOk="0" h="335" w="5132">
                  <a:moveTo>
                    <a:pt x="155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4965" y="334"/>
                  </a:lnTo>
                  <a:cubicBezTo>
                    <a:pt x="5060" y="334"/>
                    <a:pt x="5132" y="263"/>
                    <a:pt x="5132" y="168"/>
                  </a:cubicBezTo>
                  <a:cubicBezTo>
                    <a:pt x="5132" y="84"/>
                    <a:pt x="5060" y="1"/>
                    <a:pt x="4965" y="1"/>
                  </a:cubicBez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FF"/>
                </a:solidFill>
              </a:endParaRPr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1800270" y="3580798"/>
              <a:ext cx="162582" cy="10581"/>
            </a:xfrm>
            <a:custGeom>
              <a:rect b="b" l="l" r="r" t="t"/>
              <a:pathLst>
                <a:path extrusionOk="0" h="334" w="5132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4965" y="334"/>
                  </a:lnTo>
                  <a:cubicBezTo>
                    <a:pt x="5060" y="334"/>
                    <a:pt x="5132" y="262"/>
                    <a:pt x="5132" y="167"/>
                  </a:cubicBezTo>
                  <a:cubicBezTo>
                    <a:pt x="5132" y="84"/>
                    <a:pt x="5060" y="0"/>
                    <a:pt x="4965" y="0"/>
                  </a:cubicBez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FF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6"/>
          <p:cNvPicPr preferRelativeResize="0"/>
          <p:nvPr/>
        </p:nvPicPr>
        <p:blipFill rotWithShape="1">
          <a:blip r:embed="rId3">
            <a:alphaModFix/>
          </a:blip>
          <a:srcRect b="66318" l="0" r="2162" t="0"/>
          <a:stretch/>
        </p:blipFill>
        <p:spPr>
          <a:xfrm>
            <a:off x="1422225" y="1064550"/>
            <a:ext cx="6299544" cy="10041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2" name="Google Shape;302;p26"/>
          <p:cNvPicPr preferRelativeResize="0"/>
          <p:nvPr/>
        </p:nvPicPr>
        <p:blipFill rotWithShape="1">
          <a:blip r:embed="rId3">
            <a:alphaModFix/>
          </a:blip>
          <a:srcRect b="32825" l="0" r="0" t="33492"/>
          <a:stretch/>
        </p:blipFill>
        <p:spPr>
          <a:xfrm>
            <a:off x="1352450" y="2317650"/>
            <a:ext cx="6439099" cy="10041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3" name="Google Shape;303;p26"/>
          <p:cNvPicPr preferRelativeResize="0"/>
          <p:nvPr/>
        </p:nvPicPr>
        <p:blipFill rotWithShape="1">
          <a:blip r:embed="rId3">
            <a:alphaModFix/>
          </a:blip>
          <a:srcRect b="0" l="0" r="0" t="66318"/>
          <a:stretch/>
        </p:blipFill>
        <p:spPr>
          <a:xfrm>
            <a:off x="1352450" y="3570750"/>
            <a:ext cx="6439099" cy="1004184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4" name="Google Shape;304;p26"/>
          <p:cNvSpPr txBox="1"/>
          <p:nvPr>
            <p:ph type="title"/>
          </p:nvPr>
        </p:nvSpPr>
        <p:spPr>
          <a:xfrm>
            <a:off x="-1774425" y="194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CONTRACTE SIMBÒLIC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"/>
          <p:cNvSpPr txBox="1"/>
          <p:nvPr>
            <p:ph type="title"/>
          </p:nvPr>
        </p:nvSpPr>
        <p:spPr>
          <a:xfrm>
            <a:off x="2103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APLICACIÓ</a:t>
            </a:r>
            <a:endParaRPr/>
          </a:p>
        </p:txBody>
      </p:sp>
      <p:grpSp>
        <p:nvGrpSpPr>
          <p:cNvPr id="310" name="Google Shape;310;p27"/>
          <p:cNvGrpSpPr/>
          <p:nvPr/>
        </p:nvGrpSpPr>
        <p:grpSpPr>
          <a:xfrm>
            <a:off x="3789421" y="2042298"/>
            <a:ext cx="1362350" cy="1269793"/>
            <a:chOff x="1958520" y="2302574"/>
            <a:chExt cx="359213" cy="327807"/>
          </a:xfrm>
        </p:grpSpPr>
        <p:sp>
          <p:nvSpPr>
            <p:cNvPr id="311" name="Google Shape;311;p27"/>
            <p:cNvSpPr/>
            <p:nvPr/>
          </p:nvSpPr>
          <p:spPr>
            <a:xfrm>
              <a:off x="1958520" y="2302574"/>
              <a:ext cx="359213" cy="327807"/>
            </a:xfrm>
            <a:custGeom>
              <a:rect b="b" l="l" r="r" t="t"/>
              <a:pathLst>
                <a:path extrusionOk="0" h="10323" w="11312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1986877" y="2331313"/>
              <a:ext cx="302117" cy="184909"/>
            </a:xfrm>
            <a:custGeom>
              <a:rect b="b" l="l" r="r" t="t"/>
              <a:pathLst>
                <a:path extrusionOk="0" h="5823" w="9514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2131521" y="2526701"/>
              <a:ext cx="11908" cy="10638"/>
            </a:xfrm>
            <a:custGeom>
              <a:rect b="b" l="l" r="r" t="t"/>
              <a:pathLst>
                <a:path extrusionOk="0" h="335" w="37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27"/>
          <p:cNvGrpSpPr/>
          <p:nvPr/>
        </p:nvGrpSpPr>
        <p:grpSpPr>
          <a:xfrm>
            <a:off x="4258313" y="2278626"/>
            <a:ext cx="424793" cy="480890"/>
            <a:chOff x="4786863" y="4248100"/>
            <a:chExt cx="390650" cy="525850"/>
          </a:xfrm>
        </p:grpSpPr>
        <p:sp>
          <p:nvSpPr>
            <p:cNvPr id="315" name="Google Shape;315;p27"/>
            <p:cNvSpPr/>
            <p:nvPr/>
          </p:nvSpPr>
          <p:spPr>
            <a:xfrm>
              <a:off x="4797288" y="4258400"/>
              <a:ext cx="369775" cy="505225"/>
            </a:xfrm>
            <a:custGeom>
              <a:rect b="b" l="l" r="r" t="t"/>
              <a:pathLst>
                <a:path extrusionOk="0" h="20209" w="14791">
                  <a:moveTo>
                    <a:pt x="7396" y="1"/>
                  </a:moveTo>
                  <a:lnTo>
                    <a:pt x="1" y="1650"/>
                  </a:lnTo>
                  <a:lnTo>
                    <a:pt x="1" y="11491"/>
                  </a:lnTo>
                  <a:cubicBezTo>
                    <a:pt x="1" y="13956"/>
                    <a:pt x="1233" y="16270"/>
                    <a:pt x="3300" y="17654"/>
                  </a:cubicBezTo>
                  <a:lnTo>
                    <a:pt x="6941" y="20081"/>
                  </a:lnTo>
                  <a:cubicBezTo>
                    <a:pt x="7074" y="20166"/>
                    <a:pt x="7230" y="20209"/>
                    <a:pt x="7389" y="20209"/>
                  </a:cubicBezTo>
                  <a:cubicBezTo>
                    <a:pt x="7548" y="20209"/>
                    <a:pt x="7709" y="20166"/>
                    <a:pt x="7851" y="20081"/>
                  </a:cubicBezTo>
                  <a:lnTo>
                    <a:pt x="11492" y="17654"/>
                  </a:lnTo>
                  <a:cubicBezTo>
                    <a:pt x="13558" y="16289"/>
                    <a:pt x="14791" y="13975"/>
                    <a:pt x="14791" y="11491"/>
                  </a:cubicBezTo>
                  <a:lnTo>
                    <a:pt x="14791" y="1650"/>
                  </a:lnTo>
                  <a:lnTo>
                    <a:pt x="7396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4838063" y="4300600"/>
              <a:ext cx="287775" cy="418125"/>
            </a:xfrm>
            <a:custGeom>
              <a:rect b="b" l="l" r="r" t="t"/>
              <a:pathLst>
                <a:path extrusionOk="0" h="16725" w="11511">
                  <a:moveTo>
                    <a:pt x="5765" y="0"/>
                  </a:moveTo>
                  <a:lnTo>
                    <a:pt x="1" y="1271"/>
                  </a:lnTo>
                  <a:lnTo>
                    <a:pt x="1" y="9803"/>
                  </a:lnTo>
                  <a:cubicBezTo>
                    <a:pt x="1" y="11737"/>
                    <a:pt x="968" y="13539"/>
                    <a:pt x="2560" y="14601"/>
                  </a:cubicBezTo>
                  <a:lnTo>
                    <a:pt x="5765" y="16724"/>
                  </a:lnTo>
                  <a:lnTo>
                    <a:pt x="8950" y="14601"/>
                  </a:lnTo>
                  <a:cubicBezTo>
                    <a:pt x="10543" y="13539"/>
                    <a:pt x="11510" y="11737"/>
                    <a:pt x="11510" y="9803"/>
                  </a:cubicBezTo>
                  <a:lnTo>
                    <a:pt x="11510" y="1271"/>
                  </a:lnTo>
                  <a:lnTo>
                    <a:pt x="5765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4920538" y="4470300"/>
              <a:ext cx="123275" cy="123275"/>
            </a:xfrm>
            <a:custGeom>
              <a:rect b="b" l="l" r="r" t="t"/>
              <a:pathLst>
                <a:path extrusionOk="0" h="4931" w="4931">
                  <a:moveTo>
                    <a:pt x="1" y="1"/>
                  </a:moveTo>
                  <a:lnTo>
                    <a:pt x="1" y="4931"/>
                  </a:lnTo>
                  <a:lnTo>
                    <a:pt x="4931" y="4931"/>
                  </a:lnTo>
                  <a:lnTo>
                    <a:pt x="4931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4971738" y="4330200"/>
              <a:ext cx="24200" cy="20675"/>
            </a:xfrm>
            <a:custGeom>
              <a:rect b="b" l="l" r="r" t="t"/>
              <a:pathLst>
                <a:path extrusionOk="0" h="827" w="968">
                  <a:moveTo>
                    <a:pt x="413" y="1"/>
                  </a:moveTo>
                  <a:cubicBezTo>
                    <a:pt x="201" y="1"/>
                    <a:pt x="1" y="171"/>
                    <a:pt x="1" y="428"/>
                  </a:cubicBezTo>
                  <a:cubicBezTo>
                    <a:pt x="1" y="637"/>
                    <a:pt x="190" y="826"/>
                    <a:pt x="418" y="826"/>
                  </a:cubicBezTo>
                  <a:cubicBezTo>
                    <a:pt x="778" y="826"/>
                    <a:pt x="968" y="390"/>
                    <a:pt x="702" y="125"/>
                  </a:cubicBezTo>
                  <a:cubicBezTo>
                    <a:pt x="617" y="39"/>
                    <a:pt x="514" y="1"/>
                    <a:pt x="41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4786863" y="4248100"/>
              <a:ext cx="390650" cy="525850"/>
            </a:xfrm>
            <a:custGeom>
              <a:rect b="b" l="l" r="r" t="t"/>
              <a:pathLst>
                <a:path extrusionOk="0" h="21034" w="15626">
                  <a:moveTo>
                    <a:pt x="7813" y="830"/>
                  </a:moveTo>
                  <a:lnTo>
                    <a:pt x="14791" y="2385"/>
                  </a:lnTo>
                  <a:lnTo>
                    <a:pt x="14791" y="11903"/>
                  </a:lnTo>
                  <a:cubicBezTo>
                    <a:pt x="14791" y="14236"/>
                    <a:pt x="13615" y="16416"/>
                    <a:pt x="11681" y="17725"/>
                  </a:cubicBezTo>
                  <a:lnTo>
                    <a:pt x="8040" y="20152"/>
                  </a:lnTo>
                  <a:cubicBezTo>
                    <a:pt x="7965" y="20199"/>
                    <a:pt x="7884" y="20223"/>
                    <a:pt x="7806" y="20223"/>
                  </a:cubicBezTo>
                  <a:cubicBezTo>
                    <a:pt x="7728" y="20223"/>
                    <a:pt x="7652" y="20199"/>
                    <a:pt x="7585" y="20152"/>
                  </a:cubicBezTo>
                  <a:lnTo>
                    <a:pt x="3926" y="17725"/>
                  </a:lnTo>
                  <a:cubicBezTo>
                    <a:pt x="1992" y="16416"/>
                    <a:pt x="816" y="14236"/>
                    <a:pt x="816" y="11903"/>
                  </a:cubicBezTo>
                  <a:lnTo>
                    <a:pt x="816" y="2385"/>
                  </a:lnTo>
                  <a:lnTo>
                    <a:pt x="7813" y="830"/>
                  </a:lnTo>
                  <a:close/>
                  <a:moveTo>
                    <a:pt x="7803" y="0"/>
                  </a:moveTo>
                  <a:cubicBezTo>
                    <a:pt x="7775" y="0"/>
                    <a:pt x="7747" y="5"/>
                    <a:pt x="7718" y="15"/>
                  </a:cubicBezTo>
                  <a:lnTo>
                    <a:pt x="323" y="1664"/>
                  </a:lnTo>
                  <a:cubicBezTo>
                    <a:pt x="134" y="1702"/>
                    <a:pt x="1" y="1873"/>
                    <a:pt x="1" y="2062"/>
                  </a:cubicBezTo>
                  <a:lnTo>
                    <a:pt x="1" y="11922"/>
                  </a:lnTo>
                  <a:cubicBezTo>
                    <a:pt x="1" y="14520"/>
                    <a:pt x="1309" y="16966"/>
                    <a:pt x="3471" y="18407"/>
                  </a:cubicBezTo>
                  <a:lnTo>
                    <a:pt x="7130" y="20834"/>
                  </a:lnTo>
                  <a:cubicBezTo>
                    <a:pt x="7329" y="20967"/>
                    <a:pt x="7566" y="21033"/>
                    <a:pt x="7806" y="21033"/>
                  </a:cubicBezTo>
                  <a:cubicBezTo>
                    <a:pt x="8045" y="21033"/>
                    <a:pt x="8287" y="20967"/>
                    <a:pt x="8496" y="20834"/>
                  </a:cubicBezTo>
                  <a:lnTo>
                    <a:pt x="12136" y="18407"/>
                  </a:lnTo>
                  <a:cubicBezTo>
                    <a:pt x="14317" y="16947"/>
                    <a:pt x="15625" y="14520"/>
                    <a:pt x="15625" y="11903"/>
                  </a:cubicBezTo>
                  <a:lnTo>
                    <a:pt x="15625" y="2062"/>
                  </a:lnTo>
                  <a:cubicBezTo>
                    <a:pt x="15625" y="1873"/>
                    <a:pt x="15473" y="1702"/>
                    <a:pt x="15303" y="1664"/>
                  </a:cubicBezTo>
                  <a:lnTo>
                    <a:pt x="7889" y="15"/>
                  </a:lnTo>
                  <a:cubicBezTo>
                    <a:pt x="7860" y="5"/>
                    <a:pt x="7832" y="0"/>
                    <a:pt x="7803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4827638" y="4290275"/>
              <a:ext cx="308150" cy="438400"/>
            </a:xfrm>
            <a:custGeom>
              <a:rect b="b" l="l" r="r" t="t"/>
              <a:pathLst>
                <a:path extrusionOk="0" h="17536" w="12326">
                  <a:moveTo>
                    <a:pt x="6182" y="830"/>
                  </a:moveTo>
                  <a:lnTo>
                    <a:pt x="11510" y="2025"/>
                  </a:lnTo>
                  <a:lnTo>
                    <a:pt x="11510" y="10216"/>
                  </a:lnTo>
                  <a:cubicBezTo>
                    <a:pt x="11510" y="11999"/>
                    <a:pt x="10638" y="13667"/>
                    <a:pt x="9140" y="14672"/>
                  </a:cubicBezTo>
                  <a:lnTo>
                    <a:pt x="6182" y="16644"/>
                  </a:lnTo>
                  <a:lnTo>
                    <a:pt x="3205" y="14672"/>
                  </a:lnTo>
                  <a:cubicBezTo>
                    <a:pt x="1726" y="13686"/>
                    <a:pt x="835" y="12018"/>
                    <a:pt x="835" y="10235"/>
                  </a:cubicBezTo>
                  <a:lnTo>
                    <a:pt x="835" y="10216"/>
                  </a:lnTo>
                  <a:lnTo>
                    <a:pt x="835" y="2025"/>
                  </a:lnTo>
                  <a:lnTo>
                    <a:pt x="6182" y="830"/>
                  </a:lnTo>
                  <a:close/>
                  <a:moveTo>
                    <a:pt x="6163" y="1"/>
                  </a:moveTo>
                  <a:cubicBezTo>
                    <a:pt x="6130" y="1"/>
                    <a:pt x="6097" y="6"/>
                    <a:pt x="6068" y="15"/>
                  </a:cubicBezTo>
                  <a:lnTo>
                    <a:pt x="323" y="1286"/>
                  </a:lnTo>
                  <a:cubicBezTo>
                    <a:pt x="133" y="1323"/>
                    <a:pt x="1" y="1494"/>
                    <a:pt x="1" y="1684"/>
                  </a:cubicBezTo>
                  <a:lnTo>
                    <a:pt x="1" y="10216"/>
                  </a:lnTo>
                  <a:cubicBezTo>
                    <a:pt x="1" y="12283"/>
                    <a:pt x="1024" y="14198"/>
                    <a:pt x="2750" y="15355"/>
                  </a:cubicBezTo>
                  <a:lnTo>
                    <a:pt x="5954" y="17479"/>
                  </a:lnTo>
                  <a:cubicBezTo>
                    <a:pt x="6011" y="17517"/>
                    <a:pt x="6106" y="17536"/>
                    <a:pt x="6182" y="17536"/>
                  </a:cubicBezTo>
                  <a:cubicBezTo>
                    <a:pt x="6258" y="17536"/>
                    <a:pt x="6353" y="17517"/>
                    <a:pt x="6428" y="17479"/>
                  </a:cubicBezTo>
                  <a:lnTo>
                    <a:pt x="9614" y="15336"/>
                  </a:lnTo>
                  <a:cubicBezTo>
                    <a:pt x="11321" y="14198"/>
                    <a:pt x="12325" y="12264"/>
                    <a:pt x="12325" y="10216"/>
                  </a:cubicBezTo>
                  <a:lnTo>
                    <a:pt x="12325" y="1684"/>
                  </a:lnTo>
                  <a:cubicBezTo>
                    <a:pt x="12325" y="1494"/>
                    <a:pt x="12193" y="1323"/>
                    <a:pt x="12003" y="1286"/>
                  </a:cubicBezTo>
                  <a:lnTo>
                    <a:pt x="6258" y="15"/>
                  </a:lnTo>
                  <a:cubicBezTo>
                    <a:pt x="6229" y="6"/>
                    <a:pt x="6196" y="1"/>
                    <a:pt x="616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5007413" y="4341225"/>
              <a:ext cx="91400" cy="34775"/>
            </a:xfrm>
            <a:custGeom>
              <a:rect b="b" l="l" r="r" t="t"/>
              <a:pathLst>
                <a:path extrusionOk="0" h="1391" w="3656">
                  <a:moveTo>
                    <a:pt x="587" y="1"/>
                  </a:moveTo>
                  <a:cubicBezTo>
                    <a:pt x="133" y="1"/>
                    <a:pt x="1" y="677"/>
                    <a:pt x="470" y="821"/>
                  </a:cubicBezTo>
                  <a:lnTo>
                    <a:pt x="489" y="821"/>
                  </a:lnTo>
                  <a:cubicBezTo>
                    <a:pt x="3125" y="1390"/>
                    <a:pt x="3011" y="1390"/>
                    <a:pt x="3087" y="1390"/>
                  </a:cubicBezTo>
                  <a:cubicBezTo>
                    <a:pt x="3580" y="1390"/>
                    <a:pt x="3655" y="670"/>
                    <a:pt x="3181" y="575"/>
                  </a:cubicBezTo>
                  <a:lnTo>
                    <a:pt x="660" y="6"/>
                  </a:lnTo>
                  <a:cubicBezTo>
                    <a:pt x="635" y="2"/>
                    <a:pt x="611" y="1"/>
                    <a:pt x="58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4910113" y="4396350"/>
              <a:ext cx="143675" cy="207650"/>
            </a:xfrm>
            <a:custGeom>
              <a:rect b="b" l="l" r="r" t="t"/>
              <a:pathLst>
                <a:path extrusionOk="0" h="8306" w="5747">
                  <a:moveTo>
                    <a:pt x="2883" y="906"/>
                  </a:moveTo>
                  <a:cubicBezTo>
                    <a:pt x="3499" y="906"/>
                    <a:pt x="4115" y="1318"/>
                    <a:pt x="4115" y="2143"/>
                  </a:cubicBezTo>
                  <a:lnTo>
                    <a:pt x="4115" y="2541"/>
                  </a:lnTo>
                  <a:lnTo>
                    <a:pt x="1650" y="2541"/>
                  </a:lnTo>
                  <a:lnTo>
                    <a:pt x="1650" y="2143"/>
                  </a:lnTo>
                  <a:cubicBezTo>
                    <a:pt x="1650" y="1318"/>
                    <a:pt x="2267" y="906"/>
                    <a:pt x="2883" y="906"/>
                  </a:cubicBezTo>
                  <a:close/>
                  <a:moveTo>
                    <a:pt x="4931" y="3376"/>
                  </a:moveTo>
                  <a:lnTo>
                    <a:pt x="4931" y="7471"/>
                  </a:lnTo>
                  <a:lnTo>
                    <a:pt x="816" y="7471"/>
                  </a:lnTo>
                  <a:lnTo>
                    <a:pt x="816" y="3376"/>
                  </a:lnTo>
                  <a:close/>
                  <a:moveTo>
                    <a:pt x="2883" y="1"/>
                  </a:moveTo>
                  <a:cubicBezTo>
                    <a:pt x="1707" y="1"/>
                    <a:pt x="778" y="968"/>
                    <a:pt x="816" y="2143"/>
                  </a:cubicBezTo>
                  <a:lnTo>
                    <a:pt x="816" y="2541"/>
                  </a:lnTo>
                  <a:lnTo>
                    <a:pt x="418" y="2541"/>
                  </a:lnTo>
                  <a:cubicBezTo>
                    <a:pt x="190" y="2541"/>
                    <a:pt x="1" y="2731"/>
                    <a:pt x="1" y="2959"/>
                  </a:cubicBezTo>
                  <a:lnTo>
                    <a:pt x="1" y="7889"/>
                  </a:lnTo>
                  <a:cubicBezTo>
                    <a:pt x="1" y="8116"/>
                    <a:pt x="190" y="8306"/>
                    <a:pt x="418" y="8306"/>
                  </a:cubicBezTo>
                  <a:lnTo>
                    <a:pt x="5348" y="8306"/>
                  </a:lnTo>
                  <a:cubicBezTo>
                    <a:pt x="5575" y="8287"/>
                    <a:pt x="5746" y="8116"/>
                    <a:pt x="5746" y="7889"/>
                  </a:cubicBezTo>
                  <a:lnTo>
                    <a:pt x="5746" y="2959"/>
                  </a:lnTo>
                  <a:cubicBezTo>
                    <a:pt x="5746" y="2731"/>
                    <a:pt x="5575" y="2541"/>
                    <a:pt x="5348" y="2541"/>
                  </a:cubicBezTo>
                  <a:lnTo>
                    <a:pt x="4931" y="2541"/>
                  </a:lnTo>
                  <a:lnTo>
                    <a:pt x="4931" y="2143"/>
                  </a:lnTo>
                  <a:cubicBezTo>
                    <a:pt x="4969" y="968"/>
                    <a:pt x="4040" y="1"/>
                    <a:pt x="288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4971738" y="4501075"/>
              <a:ext cx="20425" cy="60850"/>
            </a:xfrm>
            <a:custGeom>
              <a:rect b="b" l="l" r="r" t="t"/>
              <a:pathLst>
                <a:path extrusionOk="0" h="2434" w="817">
                  <a:moveTo>
                    <a:pt x="387" y="1"/>
                  </a:moveTo>
                  <a:cubicBezTo>
                    <a:pt x="173" y="1"/>
                    <a:pt x="1" y="183"/>
                    <a:pt x="1" y="400"/>
                  </a:cubicBezTo>
                  <a:lnTo>
                    <a:pt x="1" y="2050"/>
                  </a:lnTo>
                  <a:cubicBezTo>
                    <a:pt x="20" y="2306"/>
                    <a:pt x="214" y="2434"/>
                    <a:pt x="408" y="2434"/>
                  </a:cubicBezTo>
                  <a:cubicBezTo>
                    <a:pt x="603" y="2434"/>
                    <a:pt x="797" y="2306"/>
                    <a:pt x="816" y="2050"/>
                  </a:cubicBezTo>
                  <a:lnTo>
                    <a:pt x="816" y="400"/>
                  </a:lnTo>
                  <a:cubicBezTo>
                    <a:pt x="816" y="173"/>
                    <a:pt x="645" y="2"/>
                    <a:pt x="418" y="2"/>
                  </a:cubicBezTo>
                  <a:cubicBezTo>
                    <a:pt x="407" y="1"/>
                    <a:pt x="397" y="1"/>
                    <a:pt x="38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27"/>
          <p:cNvSpPr txBox="1"/>
          <p:nvPr/>
        </p:nvSpPr>
        <p:spPr>
          <a:xfrm>
            <a:off x="1924904" y="1024275"/>
            <a:ext cx="173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Nmap</a:t>
            </a:r>
            <a:endParaRPr b="1" sz="18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831275" y="2582517"/>
            <a:ext cx="173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SSH-audit</a:t>
            </a:r>
            <a:endParaRPr b="1" sz="18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2053673" y="4094879"/>
            <a:ext cx="173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Enum4linux</a:t>
            </a:r>
            <a:endParaRPr b="1" sz="18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7" name="Google Shape;327;p27"/>
          <p:cNvSpPr txBox="1"/>
          <p:nvPr/>
        </p:nvSpPr>
        <p:spPr>
          <a:xfrm>
            <a:off x="4891422" y="4116121"/>
            <a:ext cx="227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TheHarvester</a:t>
            </a:r>
            <a:endParaRPr b="1" sz="18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8" name="Google Shape;328;p27"/>
          <p:cNvSpPr txBox="1"/>
          <p:nvPr/>
        </p:nvSpPr>
        <p:spPr>
          <a:xfrm>
            <a:off x="6430712" y="2683746"/>
            <a:ext cx="136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Shodan</a:t>
            </a:r>
            <a:endParaRPr b="1" sz="18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9" name="Google Shape;329;p27"/>
          <p:cNvSpPr txBox="1"/>
          <p:nvPr/>
        </p:nvSpPr>
        <p:spPr>
          <a:xfrm>
            <a:off x="5192252" y="1024275"/>
            <a:ext cx="173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Infoga</a:t>
            </a:r>
            <a:endParaRPr b="1" sz="18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30" name="Google Shape;330;p27"/>
          <p:cNvCxnSpPr/>
          <p:nvPr/>
        </p:nvCxnSpPr>
        <p:spPr>
          <a:xfrm rot="10800000">
            <a:off x="3161716" y="1506771"/>
            <a:ext cx="678600" cy="60330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27"/>
          <p:cNvCxnSpPr/>
          <p:nvPr/>
        </p:nvCxnSpPr>
        <p:spPr>
          <a:xfrm flipH="1" rot="10800000">
            <a:off x="5100929" y="1432507"/>
            <a:ext cx="628800" cy="65820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p27"/>
          <p:cNvCxnSpPr/>
          <p:nvPr/>
        </p:nvCxnSpPr>
        <p:spPr>
          <a:xfrm flipH="1">
            <a:off x="2412275" y="2611167"/>
            <a:ext cx="1382400" cy="20910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27"/>
          <p:cNvCxnSpPr/>
          <p:nvPr/>
        </p:nvCxnSpPr>
        <p:spPr>
          <a:xfrm flipH="1">
            <a:off x="3399223" y="3244359"/>
            <a:ext cx="678600" cy="87480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" name="Google Shape;334;p27"/>
          <p:cNvCxnSpPr/>
          <p:nvPr/>
        </p:nvCxnSpPr>
        <p:spPr>
          <a:xfrm>
            <a:off x="4845145" y="3292818"/>
            <a:ext cx="758400" cy="86280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27"/>
          <p:cNvCxnSpPr/>
          <p:nvPr/>
        </p:nvCxnSpPr>
        <p:spPr>
          <a:xfrm>
            <a:off x="5146529" y="2683746"/>
            <a:ext cx="1459200" cy="22560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/>
          <p:nvPr>
            <p:ph type="title"/>
          </p:nvPr>
        </p:nvSpPr>
        <p:spPr>
          <a:xfrm>
            <a:off x="-304800" y="0"/>
            <a:ext cx="282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3D85C6"/>
                </a:solidFill>
              </a:rPr>
              <a:t>NMAP</a:t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341" name="Google Shape;341;p28"/>
          <p:cNvPicPr preferRelativeResize="0"/>
          <p:nvPr/>
        </p:nvPicPr>
        <p:blipFill rotWithShape="1">
          <a:blip r:embed="rId3">
            <a:alphaModFix/>
          </a:blip>
          <a:srcRect b="4965" l="0" r="6367" t="6687"/>
          <a:stretch/>
        </p:blipFill>
        <p:spPr>
          <a:xfrm>
            <a:off x="58025" y="1389675"/>
            <a:ext cx="3796500" cy="908350"/>
          </a:xfrm>
          <a:prstGeom prst="rect">
            <a:avLst/>
          </a:prstGeom>
          <a:noFill/>
          <a:ln cap="flat" cmpd="sng" w="19050">
            <a:solidFill>
              <a:srgbClr val="16191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28"/>
          <p:cNvPicPr preferRelativeResize="0"/>
          <p:nvPr/>
        </p:nvPicPr>
        <p:blipFill rotWithShape="1">
          <a:blip r:embed="rId4">
            <a:alphaModFix/>
          </a:blip>
          <a:srcRect b="37616" l="0" r="378" t="0"/>
          <a:stretch/>
        </p:blipFill>
        <p:spPr>
          <a:xfrm>
            <a:off x="4708525" y="572700"/>
            <a:ext cx="4298125" cy="81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8"/>
          <p:cNvPicPr preferRelativeResize="0"/>
          <p:nvPr/>
        </p:nvPicPr>
        <p:blipFill rotWithShape="1">
          <a:blip r:embed="rId5">
            <a:alphaModFix/>
          </a:blip>
          <a:srcRect b="0" l="0" r="378" t="0"/>
          <a:stretch/>
        </p:blipFill>
        <p:spPr>
          <a:xfrm>
            <a:off x="4708525" y="1590649"/>
            <a:ext cx="4298125" cy="8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8"/>
          <p:cNvPicPr preferRelativeResize="0"/>
          <p:nvPr/>
        </p:nvPicPr>
        <p:blipFill rotWithShape="1">
          <a:blip r:embed="rId6">
            <a:alphaModFix/>
          </a:blip>
          <a:srcRect b="1787" l="0" r="3344" t="0"/>
          <a:stretch/>
        </p:blipFill>
        <p:spPr>
          <a:xfrm>
            <a:off x="4708525" y="2651150"/>
            <a:ext cx="4298125" cy="106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8"/>
          <p:cNvPicPr preferRelativeResize="0"/>
          <p:nvPr/>
        </p:nvPicPr>
        <p:blipFill rotWithShape="1">
          <a:blip r:embed="rId7">
            <a:alphaModFix/>
          </a:blip>
          <a:srcRect b="0" l="0" r="4370" t="0"/>
          <a:stretch/>
        </p:blipFill>
        <p:spPr>
          <a:xfrm>
            <a:off x="4708525" y="3929800"/>
            <a:ext cx="4316725" cy="1072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28"/>
          <p:cNvCxnSpPr>
            <a:stCxn id="341" idx="3"/>
            <a:endCxn id="343" idx="1"/>
          </p:cNvCxnSpPr>
          <p:nvPr/>
        </p:nvCxnSpPr>
        <p:spPr>
          <a:xfrm>
            <a:off x="3854525" y="1843850"/>
            <a:ext cx="854100" cy="1797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28"/>
          <p:cNvCxnSpPr>
            <a:stCxn id="341" idx="3"/>
            <a:endCxn id="344" idx="1"/>
          </p:cNvCxnSpPr>
          <p:nvPr/>
        </p:nvCxnSpPr>
        <p:spPr>
          <a:xfrm>
            <a:off x="3854525" y="1843850"/>
            <a:ext cx="854100" cy="13404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28"/>
          <p:cNvCxnSpPr>
            <a:stCxn id="341" idx="3"/>
            <a:endCxn id="345" idx="1"/>
          </p:cNvCxnSpPr>
          <p:nvPr/>
        </p:nvCxnSpPr>
        <p:spPr>
          <a:xfrm>
            <a:off x="3854525" y="1843850"/>
            <a:ext cx="854100" cy="26223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28"/>
          <p:cNvCxnSpPr>
            <a:stCxn id="341" idx="3"/>
            <a:endCxn id="342" idx="1"/>
          </p:cNvCxnSpPr>
          <p:nvPr/>
        </p:nvCxnSpPr>
        <p:spPr>
          <a:xfrm flipH="1" rot="10800000">
            <a:off x="3854525" y="981050"/>
            <a:ext cx="854100" cy="8628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0" name="Google Shape;350;p28"/>
          <p:cNvGrpSpPr/>
          <p:nvPr/>
        </p:nvGrpSpPr>
        <p:grpSpPr>
          <a:xfrm>
            <a:off x="204473" y="104229"/>
            <a:ext cx="362321" cy="364231"/>
            <a:chOff x="6069423" y="2891892"/>
            <a:chExt cx="362321" cy="364231"/>
          </a:xfrm>
        </p:grpSpPr>
        <p:sp>
          <p:nvSpPr>
            <p:cNvPr id="351" name="Google Shape;351;p28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8"/>
          <p:cNvSpPr txBox="1"/>
          <p:nvPr/>
        </p:nvSpPr>
        <p:spPr>
          <a:xfrm>
            <a:off x="108600" y="3393221"/>
            <a:ext cx="213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nmap -sP x.x.x.x/xx</a:t>
            </a:r>
            <a:endParaRPr b="1" sz="1200">
              <a:solidFill>
                <a:srgbClr val="434343"/>
              </a:solidFill>
            </a:endParaRPr>
          </a:p>
        </p:txBody>
      </p:sp>
      <p:sp>
        <p:nvSpPr>
          <p:cNvPr id="358" name="Google Shape;358;p28"/>
          <p:cNvSpPr txBox="1"/>
          <p:nvPr/>
        </p:nvSpPr>
        <p:spPr>
          <a:xfrm>
            <a:off x="108600" y="3717424"/>
            <a:ext cx="213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nmap -p- x.x.x.x</a:t>
            </a:r>
            <a:endParaRPr b="1" sz="1200">
              <a:solidFill>
                <a:srgbClr val="434343"/>
              </a:solidFill>
            </a:endParaRPr>
          </a:p>
        </p:txBody>
      </p:sp>
      <p:sp>
        <p:nvSpPr>
          <p:cNvPr id="359" name="Google Shape;359;p28"/>
          <p:cNvSpPr txBox="1"/>
          <p:nvPr/>
        </p:nvSpPr>
        <p:spPr>
          <a:xfrm>
            <a:off x="108600" y="4100478"/>
            <a:ext cx="213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nmap -p x -sV x.x.x.x</a:t>
            </a:r>
            <a:endParaRPr b="1" sz="1200">
              <a:solidFill>
                <a:srgbClr val="434343"/>
              </a:solidFill>
            </a:endParaRPr>
          </a:p>
        </p:txBody>
      </p:sp>
      <p:sp>
        <p:nvSpPr>
          <p:cNvPr id="360" name="Google Shape;360;p28"/>
          <p:cNvSpPr txBox="1"/>
          <p:nvPr/>
        </p:nvSpPr>
        <p:spPr>
          <a:xfrm>
            <a:off x="108600" y="4483525"/>
            <a:ext cx="350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nmap -sV -p x --script vuln x.x.x.x </a:t>
            </a:r>
            <a:endParaRPr b="1" sz="120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"/>
          <p:cNvSpPr txBox="1"/>
          <p:nvPr>
            <p:ph type="title"/>
          </p:nvPr>
        </p:nvSpPr>
        <p:spPr>
          <a:xfrm>
            <a:off x="-1205850" y="-51262"/>
            <a:ext cx="511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3D85C6"/>
                </a:solidFill>
              </a:rPr>
              <a:t>SSH AUDIT</a:t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366" name="Google Shape;366;p29"/>
          <p:cNvPicPr preferRelativeResize="0"/>
          <p:nvPr/>
        </p:nvPicPr>
        <p:blipFill rotWithShape="1">
          <a:blip r:embed="rId3">
            <a:alphaModFix/>
          </a:blip>
          <a:srcRect b="0" l="0" r="8592" t="11433"/>
          <a:stretch/>
        </p:blipFill>
        <p:spPr>
          <a:xfrm>
            <a:off x="5576500" y="87025"/>
            <a:ext cx="3325850" cy="246975"/>
          </a:xfrm>
          <a:prstGeom prst="rect">
            <a:avLst/>
          </a:prstGeom>
          <a:noFill/>
          <a:ln cap="flat" cmpd="sng" w="19050">
            <a:solidFill>
              <a:srgbClr val="16191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7" name="Google Shape;367;p29"/>
          <p:cNvPicPr preferRelativeResize="0"/>
          <p:nvPr/>
        </p:nvPicPr>
        <p:blipFill rotWithShape="1">
          <a:blip r:embed="rId4">
            <a:alphaModFix/>
          </a:blip>
          <a:srcRect b="0" l="0" r="8875" t="0"/>
          <a:stretch/>
        </p:blipFill>
        <p:spPr>
          <a:xfrm>
            <a:off x="285125" y="708863"/>
            <a:ext cx="3808427" cy="859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9"/>
          <p:cNvPicPr preferRelativeResize="0"/>
          <p:nvPr/>
        </p:nvPicPr>
        <p:blipFill rotWithShape="1">
          <a:blip r:embed="rId5">
            <a:alphaModFix/>
          </a:blip>
          <a:srcRect b="0" l="0" r="0" t="2865"/>
          <a:stretch/>
        </p:blipFill>
        <p:spPr>
          <a:xfrm>
            <a:off x="285125" y="1755328"/>
            <a:ext cx="7807050" cy="1454675"/>
          </a:xfrm>
          <a:prstGeom prst="rect">
            <a:avLst/>
          </a:prstGeom>
          <a:noFill/>
          <a:ln cap="flat" cmpd="sng" w="9525">
            <a:solidFill>
              <a:srgbClr val="16191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9" name="Google Shape;369;p29"/>
          <p:cNvPicPr preferRelativeResize="0"/>
          <p:nvPr/>
        </p:nvPicPr>
        <p:blipFill rotWithShape="1">
          <a:blip r:embed="rId6">
            <a:alphaModFix/>
          </a:blip>
          <a:srcRect b="0" l="0" r="3883" t="0"/>
          <a:stretch/>
        </p:blipFill>
        <p:spPr>
          <a:xfrm>
            <a:off x="285113" y="3354803"/>
            <a:ext cx="7857175" cy="1421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29"/>
          <p:cNvGrpSpPr/>
          <p:nvPr/>
        </p:nvGrpSpPr>
        <p:grpSpPr>
          <a:xfrm>
            <a:off x="96323" y="52979"/>
            <a:ext cx="362321" cy="364231"/>
            <a:chOff x="6069423" y="2891892"/>
            <a:chExt cx="362321" cy="364231"/>
          </a:xfrm>
        </p:grpSpPr>
        <p:sp>
          <p:nvSpPr>
            <p:cNvPr id="371" name="Google Shape;371;p29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0"/>
          <p:cNvSpPr txBox="1"/>
          <p:nvPr>
            <p:ph type="title"/>
          </p:nvPr>
        </p:nvSpPr>
        <p:spPr>
          <a:xfrm>
            <a:off x="-1085012" y="-51275"/>
            <a:ext cx="532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3D85C6"/>
                </a:solidFill>
              </a:rPr>
              <a:t>ENUM4LINUX</a:t>
            </a:r>
            <a:endParaRPr/>
          </a:p>
        </p:txBody>
      </p:sp>
      <p:pic>
        <p:nvPicPr>
          <p:cNvPr id="382" name="Google Shape;382;p30"/>
          <p:cNvPicPr preferRelativeResize="0"/>
          <p:nvPr/>
        </p:nvPicPr>
        <p:blipFill rotWithShape="1">
          <a:blip r:embed="rId3">
            <a:alphaModFix/>
          </a:blip>
          <a:srcRect b="0" l="0" r="25417" t="11839"/>
          <a:stretch/>
        </p:blipFill>
        <p:spPr>
          <a:xfrm>
            <a:off x="85000" y="2483575"/>
            <a:ext cx="2898675" cy="262600"/>
          </a:xfrm>
          <a:prstGeom prst="rect">
            <a:avLst/>
          </a:prstGeom>
          <a:noFill/>
          <a:ln cap="flat" cmpd="sng" w="19050">
            <a:solidFill>
              <a:srgbClr val="16191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3" name="Google Shape;383;p30"/>
          <p:cNvPicPr preferRelativeResize="0"/>
          <p:nvPr/>
        </p:nvPicPr>
        <p:blipFill rotWithShape="1">
          <a:blip r:embed="rId4">
            <a:alphaModFix/>
          </a:blip>
          <a:srcRect b="16135" l="0" r="0" t="0"/>
          <a:stretch/>
        </p:blipFill>
        <p:spPr>
          <a:xfrm>
            <a:off x="4274875" y="484550"/>
            <a:ext cx="295518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0"/>
          <p:cNvPicPr preferRelativeResize="0"/>
          <p:nvPr/>
        </p:nvPicPr>
        <p:blipFill rotWithShape="1">
          <a:blip r:embed="rId5">
            <a:alphaModFix/>
          </a:blip>
          <a:srcRect b="0" l="0" r="5105" t="0"/>
          <a:stretch/>
        </p:blipFill>
        <p:spPr>
          <a:xfrm>
            <a:off x="4274850" y="1193288"/>
            <a:ext cx="4677250" cy="10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0"/>
          <p:cNvPicPr preferRelativeResize="0"/>
          <p:nvPr/>
        </p:nvPicPr>
        <p:blipFill rotWithShape="1">
          <a:blip r:embed="rId6">
            <a:alphaModFix/>
          </a:blip>
          <a:srcRect b="0" l="0" r="8315" t="1097"/>
          <a:stretch/>
        </p:blipFill>
        <p:spPr>
          <a:xfrm>
            <a:off x="4274875" y="2358659"/>
            <a:ext cx="4756175" cy="26216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30"/>
          <p:cNvCxnSpPr>
            <a:stCxn id="382" idx="3"/>
            <a:endCxn id="383" idx="1"/>
          </p:cNvCxnSpPr>
          <p:nvPr/>
        </p:nvCxnSpPr>
        <p:spPr>
          <a:xfrm flipH="1" rot="10800000">
            <a:off x="2983675" y="770775"/>
            <a:ext cx="1291200" cy="1844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30"/>
          <p:cNvCxnSpPr>
            <a:stCxn id="382" idx="3"/>
            <a:endCxn id="384" idx="1"/>
          </p:cNvCxnSpPr>
          <p:nvPr/>
        </p:nvCxnSpPr>
        <p:spPr>
          <a:xfrm flipH="1" rot="10800000">
            <a:off x="2983675" y="1707975"/>
            <a:ext cx="1291200" cy="9069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30"/>
          <p:cNvCxnSpPr>
            <a:stCxn id="382" idx="3"/>
            <a:endCxn id="385" idx="1"/>
          </p:cNvCxnSpPr>
          <p:nvPr/>
        </p:nvCxnSpPr>
        <p:spPr>
          <a:xfrm>
            <a:off x="2983675" y="2614875"/>
            <a:ext cx="1291200" cy="1054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9" name="Google Shape;389;p30"/>
          <p:cNvGrpSpPr/>
          <p:nvPr/>
        </p:nvGrpSpPr>
        <p:grpSpPr>
          <a:xfrm>
            <a:off x="96323" y="52979"/>
            <a:ext cx="362321" cy="364231"/>
            <a:chOff x="6069423" y="2891892"/>
            <a:chExt cx="362321" cy="364231"/>
          </a:xfrm>
        </p:grpSpPr>
        <p:sp>
          <p:nvSpPr>
            <p:cNvPr id="390" name="Google Shape;390;p30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1"/>
          <p:cNvSpPr txBox="1"/>
          <p:nvPr>
            <p:ph type="title"/>
          </p:nvPr>
        </p:nvSpPr>
        <p:spPr>
          <a:xfrm>
            <a:off x="-775025" y="-76200"/>
            <a:ext cx="51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3D85C6"/>
                </a:solidFill>
              </a:rPr>
              <a:t>THEHARVESTER</a:t>
            </a:r>
            <a:endParaRPr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31"/>
          <p:cNvPicPr preferRelativeResize="0"/>
          <p:nvPr/>
        </p:nvPicPr>
        <p:blipFill rotWithShape="1">
          <a:blip r:embed="rId3">
            <a:alphaModFix/>
          </a:blip>
          <a:srcRect b="0" l="0" r="17143" t="14573"/>
          <a:stretch/>
        </p:blipFill>
        <p:spPr>
          <a:xfrm>
            <a:off x="82100" y="2624475"/>
            <a:ext cx="3220725" cy="254525"/>
          </a:xfrm>
          <a:prstGeom prst="rect">
            <a:avLst/>
          </a:prstGeom>
          <a:noFill/>
          <a:ln cap="flat" cmpd="sng" w="19050">
            <a:solidFill>
              <a:srgbClr val="2E323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2" name="Google Shape;402;p31"/>
          <p:cNvPicPr preferRelativeResize="0"/>
          <p:nvPr/>
        </p:nvPicPr>
        <p:blipFill rotWithShape="1">
          <a:blip r:embed="rId4">
            <a:alphaModFix/>
          </a:blip>
          <a:srcRect b="6085" l="0" r="43133" t="0"/>
          <a:stretch/>
        </p:blipFill>
        <p:spPr>
          <a:xfrm>
            <a:off x="3974025" y="364175"/>
            <a:ext cx="3610101" cy="5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1"/>
          <p:cNvPicPr preferRelativeResize="0"/>
          <p:nvPr/>
        </p:nvPicPr>
        <p:blipFill rotWithShape="1">
          <a:blip r:embed="rId5">
            <a:alphaModFix/>
          </a:blip>
          <a:srcRect b="0" l="0" r="8517" t="0"/>
          <a:stretch/>
        </p:blipFill>
        <p:spPr>
          <a:xfrm>
            <a:off x="3974025" y="972899"/>
            <a:ext cx="4850675" cy="16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1"/>
          <p:cNvPicPr preferRelativeResize="0"/>
          <p:nvPr/>
        </p:nvPicPr>
        <p:blipFill rotWithShape="1">
          <a:blip r:embed="rId6">
            <a:alphaModFix/>
          </a:blip>
          <a:srcRect b="0" l="0" r="11902" t="0"/>
          <a:stretch/>
        </p:blipFill>
        <p:spPr>
          <a:xfrm>
            <a:off x="3974024" y="2770075"/>
            <a:ext cx="5128100" cy="224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31"/>
          <p:cNvCxnSpPr>
            <a:stCxn id="401" idx="3"/>
            <a:endCxn id="402" idx="1"/>
          </p:cNvCxnSpPr>
          <p:nvPr/>
        </p:nvCxnSpPr>
        <p:spPr>
          <a:xfrm flipH="1" rot="10800000">
            <a:off x="3302825" y="618137"/>
            <a:ext cx="671100" cy="2133600"/>
          </a:xfrm>
          <a:prstGeom prst="curvedConnector3">
            <a:avLst>
              <a:gd fmla="val 50007" name="adj1"/>
            </a:avLst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31"/>
          <p:cNvCxnSpPr>
            <a:stCxn id="401" idx="3"/>
            <a:endCxn id="403" idx="1"/>
          </p:cNvCxnSpPr>
          <p:nvPr/>
        </p:nvCxnSpPr>
        <p:spPr>
          <a:xfrm flipH="1" rot="10800000">
            <a:off x="3302825" y="1821137"/>
            <a:ext cx="671100" cy="930600"/>
          </a:xfrm>
          <a:prstGeom prst="curvedConnector3">
            <a:avLst>
              <a:gd fmla="val 50007" name="adj1"/>
            </a:avLst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31"/>
          <p:cNvCxnSpPr>
            <a:stCxn id="401" idx="3"/>
            <a:endCxn id="404" idx="1"/>
          </p:cNvCxnSpPr>
          <p:nvPr/>
        </p:nvCxnSpPr>
        <p:spPr>
          <a:xfrm>
            <a:off x="3302825" y="2751737"/>
            <a:ext cx="671100" cy="1140000"/>
          </a:xfrm>
          <a:prstGeom prst="curvedConnector3">
            <a:avLst>
              <a:gd fmla="val 50007" name="adj1"/>
            </a:avLst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8" name="Google Shape;408;p31"/>
          <p:cNvGrpSpPr/>
          <p:nvPr/>
        </p:nvGrpSpPr>
        <p:grpSpPr>
          <a:xfrm>
            <a:off x="96323" y="52979"/>
            <a:ext cx="362321" cy="364231"/>
            <a:chOff x="6069423" y="2891892"/>
            <a:chExt cx="362321" cy="364231"/>
          </a:xfrm>
        </p:grpSpPr>
        <p:sp>
          <p:nvSpPr>
            <p:cNvPr id="409" name="Google Shape;409;p31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2"/>
          <p:cNvSpPr txBox="1"/>
          <p:nvPr>
            <p:ph type="title"/>
          </p:nvPr>
        </p:nvSpPr>
        <p:spPr>
          <a:xfrm>
            <a:off x="-3017375" y="-5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3D85C6"/>
                </a:solidFill>
              </a:rPr>
              <a:t>SHODAN</a:t>
            </a:r>
            <a:endParaRPr/>
          </a:p>
        </p:txBody>
      </p:sp>
      <p:pic>
        <p:nvPicPr>
          <p:cNvPr id="420" name="Google Shape;420;p32"/>
          <p:cNvPicPr preferRelativeResize="0"/>
          <p:nvPr/>
        </p:nvPicPr>
        <p:blipFill rotWithShape="1">
          <a:blip r:embed="rId3">
            <a:alphaModFix/>
          </a:blip>
          <a:srcRect b="0" l="0" r="32867" t="11839"/>
          <a:stretch/>
        </p:blipFill>
        <p:spPr>
          <a:xfrm>
            <a:off x="109975" y="2433288"/>
            <a:ext cx="2751400" cy="276925"/>
          </a:xfrm>
          <a:prstGeom prst="rect">
            <a:avLst/>
          </a:prstGeom>
          <a:noFill/>
          <a:ln cap="flat" cmpd="sng" w="19050">
            <a:solidFill>
              <a:srgbClr val="16191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1" name="Google Shape;421;p32"/>
          <p:cNvPicPr preferRelativeResize="0"/>
          <p:nvPr/>
        </p:nvPicPr>
        <p:blipFill rotWithShape="1">
          <a:blip r:embed="rId4">
            <a:alphaModFix/>
          </a:blip>
          <a:srcRect b="0" l="0" r="5105" t="0"/>
          <a:stretch/>
        </p:blipFill>
        <p:spPr>
          <a:xfrm>
            <a:off x="3929425" y="602400"/>
            <a:ext cx="4870375" cy="106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2"/>
          <p:cNvPicPr preferRelativeResize="0"/>
          <p:nvPr/>
        </p:nvPicPr>
        <p:blipFill rotWithShape="1">
          <a:blip r:embed="rId5">
            <a:alphaModFix/>
          </a:blip>
          <a:srcRect b="6270" l="0" r="0" t="0"/>
          <a:stretch/>
        </p:blipFill>
        <p:spPr>
          <a:xfrm>
            <a:off x="3929425" y="1777550"/>
            <a:ext cx="2233000" cy="12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2"/>
          <p:cNvPicPr preferRelativeResize="0"/>
          <p:nvPr/>
        </p:nvPicPr>
        <p:blipFill rotWithShape="1">
          <a:blip r:embed="rId6">
            <a:alphaModFix/>
          </a:blip>
          <a:srcRect b="6270" l="0" r="19897" t="0"/>
          <a:stretch/>
        </p:blipFill>
        <p:spPr>
          <a:xfrm>
            <a:off x="6560800" y="1777550"/>
            <a:ext cx="2141050" cy="12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2"/>
          <p:cNvPicPr preferRelativeResize="0"/>
          <p:nvPr/>
        </p:nvPicPr>
        <p:blipFill rotWithShape="1">
          <a:blip r:embed="rId7">
            <a:alphaModFix/>
          </a:blip>
          <a:srcRect b="0" l="0" r="7527" t="0"/>
          <a:stretch/>
        </p:blipFill>
        <p:spPr>
          <a:xfrm>
            <a:off x="3929425" y="3236050"/>
            <a:ext cx="4870374" cy="1781300"/>
          </a:xfrm>
          <a:prstGeom prst="rect">
            <a:avLst/>
          </a:prstGeom>
          <a:noFill/>
          <a:ln cap="flat" cmpd="sng" w="19050">
            <a:solidFill>
              <a:srgbClr val="DB634B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25" name="Google Shape;425;p32"/>
          <p:cNvCxnSpPr>
            <a:stCxn id="420" idx="3"/>
            <a:endCxn id="421" idx="1"/>
          </p:cNvCxnSpPr>
          <p:nvPr/>
        </p:nvCxnSpPr>
        <p:spPr>
          <a:xfrm flipH="1" rot="10800000">
            <a:off x="2861375" y="1135950"/>
            <a:ext cx="1068000" cy="14358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32"/>
          <p:cNvCxnSpPr>
            <a:stCxn id="420" idx="3"/>
            <a:endCxn id="422" idx="1"/>
          </p:cNvCxnSpPr>
          <p:nvPr/>
        </p:nvCxnSpPr>
        <p:spPr>
          <a:xfrm flipH="1" rot="10800000">
            <a:off x="2861375" y="2406450"/>
            <a:ext cx="1068000" cy="1653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32"/>
          <p:cNvCxnSpPr>
            <a:stCxn id="420" idx="3"/>
            <a:endCxn id="424" idx="1"/>
          </p:cNvCxnSpPr>
          <p:nvPr/>
        </p:nvCxnSpPr>
        <p:spPr>
          <a:xfrm>
            <a:off x="2861375" y="2571750"/>
            <a:ext cx="1068000" cy="15549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28" name="Google Shape;428;p32"/>
          <p:cNvGrpSpPr/>
          <p:nvPr/>
        </p:nvGrpSpPr>
        <p:grpSpPr>
          <a:xfrm>
            <a:off x="96323" y="52979"/>
            <a:ext cx="362321" cy="364231"/>
            <a:chOff x="6069423" y="2891892"/>
            <a:chExt cx="362321" cy="364231"/>
          </a:xfrm>
        </p:grpSpPr>
        <p:sp>
          <p:nvSpPr>
            <p:cNvPr id="429" name="Google Shape;429;p32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/>
          <p:nvPr>
            <p:ph type="title"/>
          </p:nvPr>
        </p:nvSpPr>
        <p:spPr>
          <a:xfrm>
            <a:off x="309375" y="125850"/>
            <a:ext cx="271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666666"/>
                </a:solidFill>
              </a:rPr>
              <a:t>INDEX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32" name="Google Shape;132;p15"/>
          <p:cNvSpPr txBox="1"/>
          <p:nvPr>
            <p:ph idx="1" type="body"/>
          </p:nvPr>
        </p:nvSpPr>
        <p:spPr>
          <a:xfrm>
            <a:off x="1328675" y="796200"/>
            <a:ext cx="387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INTRODUCCIÓ</a:t>
            </a:r>
            <a:endParaRPr b="1"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OBJECTIUS</a:t>
            </a:r>
            <a:endParaRPr b="1"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KANBAN</a:t>
            </a:r>
            <a:endParaRPr b="1"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EXPLICACIÓ PROJECTE</a:t>
            </a:r>
            <a:endParaRPr b="1"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FITXES IPOP i </a:t>
            </a:r>
            <a:r>
              <a:rPr b="1" lang="ca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CONTRACTE SIMBÒLIC</a:t>
            </a:r>
            <a:endParaRPr b="1"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APLICACIÓ i LANDING PAGE</a:t>
            </a:r>
            <a:endParaRPr b="1"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PLA DE MILLORA</a:t>
            </a:r>
            <a:endParaRPr b="1"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PROBLEMES i MILLORES</a:t>
            </a:r>
            <a:endParaRPr b="1"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CONCLUSIONS</a:t>
            </a:r>
            <a:endParaRPr b="1"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43434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1300">
                <a:solidFill>
                  <a:srgbClr val="434343"/>
                </a:solidFill>
                <a:latin typeface="Fira Code"/>
                <a:ea typeface="Fira Code"/>
                <a:cs typeface="Fira Code"/>
                <a:sym typeface="Fira Code"/>
              </a:rPr>
              <a:t>PREGUNTES</a:t>
            </a:r>
            <a:endParaRPr sz="20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lt2"/>
              </a:solidFill>
            </a:endParaRPr>
          </a:p>
        </p:txBody>
      </p:sp>
      <p:grpSp>
        <p:nvGrpSpPr>
          <p:cNvPr id="133" name="Google Shape;133;p15"/>
          <p:cNvGrpSpPr/>
          <p:nvPr/>
        </p:nvGrpSpPr>
        <p:grpSpPr>
          <a:xfrm>
            <a:off x="6616614" y="2240174"/>
            <a:ext cx="1904809" cy="2388253"/>
            <a:chOff x="4786863" y="4248100"/>
            <a:chExt cx="390650" cy="525850"/>
          </a:xfrm>
        </p:grpSpPr>
        <p:sp>
          <p:nvSpPr>
            <p:cNvPr id="134" name="Google Shape;134;p15"/>
            <p:cNvSpPr/>
            <p:nvPr/>
          </p:nvSpPr>
          <p:spPr>
            <a:xfrm>
              <a:off x="4797288" y="4258400"/>
              <a:ext cx="369775" cy="505225"/>
            </a:xfrm>
            <a:custGeom>
              <a:rect b="b" l="l" r="r" t="t"/>
              <a:pathLst>
                <a:path extrusionOk="0" h="20209" w="14791">
                  <a:moveTo>
                    <a:pt x="7396" y="1"/>
                  </a:moveTo>
                  <a:lnTo>
                    <a:pt x="1" y="1650"/>
                  </a:lnTo>
                  <a:lnTo>
                    <a:pt x="1" y="11491"/>
                  </a:lnTo>
                  <a:cubicBezTo>
                    <a:pt x="1" y="13956"/>
                    <a:pt x="1233" y="16270"/>
                    <a:pt x="3300" y="17654"/>
                  </a:cubicBezTo>
                  <a:lnTo>
                    <a:pt x="6941" y="20081"/>
                  </a:lnTo>
                  <a:cubicBezTo>
                    <a:pt x="7074" y="20166"/>
                    <a:pt x="7230" y="20209"/>
                    <a:pt x="7389" y="20209"/>
                  </a:cubicBezTo>
                  <a:cubicBezTo>
                    <a:pt x="7548" y="20209"/>
                    <a:pt x="7709" y="20166"/>
                    <a:pt x="7851" y="20081"/>
                  </a:cubicBezTo>
                  <a:lnTo>
                    <a:pt x="11492" y="17654"/>
                  </a:lnTo>
                  <a:cubicBezTo>
                    <a:pt x="13558" y="16289"/>
                    <a:pt x="14791" y="13975"/>
                    <a:pt x="14791" y="11491"/>
                  </a:cubicBezTo>
                  <a:lnTo>
                    <a:pt x="14791" y="1650"/>
                  </a:lnTo>
                  <a:lnTo>
                    <a:pt x="7396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4838063" y="4300600"/>
              <a:ext cx="287775" cy="418125"/>
            </a:xfrm>
            <a:custGeom>
              <a:rect b="b" l="l" r="r" t="t"/>
              <a:pathLst>
                <a:path extrusionOk="0" h="16725" w="11511">
                  <a:moveTo>
                    <a:pt x="5765" y="0"/>
                  </a:moveTo>
                  <a:lnTo>
                    <a:pt x="1" y="1271"/>
                  </a:lnTo>
                  <a:lnTo>
                    <a:pt x="1" y="9803"/>
                  </a:lnTo>
                  <a:cubicBezTo>
                    <a:pt x="1" y="11737"/>
                    <a:pt x="968" y="13539"/>
                    <a:pt x="2560" y="14601"/>
                  </a:cubicBezTo>
                  <a:lnTo>
                    <a:pt x="5765" y="16724"/>
                  </a:lnTo>
                  <a:lnTo>
                    <a:pt x="8950" y="14601"/>
                  </a:lnTo>
                  <a:cubicBezTo>
                    <a:pt x="10543" y="13539"/>
                    <a:pt x="11510" y="11737"/>
                    <a:pt x="11510" y="9803"/>
                  </a:cubicBezTo>
                  <a:lnTo>
                    <a:pt x="11510" y="1271"/>
                  </a:lnTo>
                  <a:lnTo>
                    <a:pt x="5765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4920538" y="4470300"/>
              <a:ext cx="123275" cy="123275"/>
            </a:xfrm>
            <a:custGeom>
              <a:rect b="b" l="l" r="r" t="t"/>
              <a:pathLst>
                <a:path extrusionOk="0" h="4931" w="4931">
                  <a:moveTo>
                    <a:pt x="1" y="1"/>
                  </a:moveTo>
                  <a:lnTo>
                    <a:pt x="1" y="4931"/>
                  </a:lnTo>
                  <a:lnTo>
                    <a:pt x="4931" y="4931"/>
                  </a:lnTo>
                  <a:lnTo>
                    <a:pt x="4931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4971738" y="4330200"/>
              <a:ext cx="24200" cy="20675"/>
            </a:xfrm>
            <a:custGeom>
              <a:rect b="b" l="l" r="r" t="t"/>
              <a:pathLst>
                <a:path extrusionOk="0" h="827" w="968">
                  <a:moveTo>
                    <a:pt x="413" y="1"/>
                  </a:moveTo>
                  <a:cubicBezTo>
                    <a:pt x="201" y="1"/>
                    <a:pt x="1" y="171"/>
                    <a:pt x="1" y="428"/>
                  </a:cubicBezTo>
                  <a:cubicBezTo>
                    <a:pt x="1" y="637"/>
                    <a:pt x="190" y="826"/>
                    <a:pt x="418" y="826"/>
                  </a:cubicBezTo>
                  <a:cubicBezTo>
                    <a:pt x="778" y="826"/>
                    <a:pt x="968" y="390"/>
                    <a:pt x="702" y="125"/>
                  </a:cubicBezTo>
                  <a:cubicBezTo>
                    <a:pt x="617" y="39"/>
                    <a:pt x="514" y="1"/>
                    <a:pt x="41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4786863" y="4248100"/>
              <a:ext cx="390650" cy="525850"/>
            </a:xfrm>
            <a:custGeom>
              <a:rect b="b" l="l" r="r" t="t"/>
              <a:pathLst>
                <a:path extrusionOk="0" h="21034" w="15626">
                  <a:moveTo>
                    <a:pt x="7813" y="830"/>
                  </a:moveTo>
                  <a:lnTo>
                    <a:pt x="14791" y="2385"/>
                  </a:lnTo>
                  <a:lnTo>
                    <a:pt x="14791" y="11903"/>
                  </a:lnTo>
                  <a:cubicBezTo>
                    <a:pt x="14791" y="14236"/>
                    <a:pt x="13615" y="16416"/>
                    <a:pt x="11681" y="17725"/>
                  </a:cubicBezTo>
                  <a:lnTo>
                    <a:pt x="8040" y="20152"/>
                  </a:lnTo>
                  <a:cubicBezTo>
                    <a:pt x="7965" y="20199"/>
                    <a:pt x="7884" y="20223"/>
                    <a:pt x="7806" y="20223"/>
                  </a:cubicBezTo>
                  <a:cubicBezTo>
                    <a:pt x="7728" y="20223"/>
                    <a:pt x="7652" y="20199"/>
                    <a:pt x="7585" y="20152"/>
                  </a:cubicBezTo>
                  <a:lnTo>
                    <a:pt x="3926" y="17725"/>
                  </a:lnTo>
                  <a:cubicBezTo>
                    <a:pt x="1992" y="16416"/>
                    <a:pt x="816" y="14236"/>
                    <a:pt x="816" y="11903"/>
                  </a:cubicBezTo>
                  <a:lnTo>
                    <a:pt x="816" y="2385"/>
                  </a:lnTo>
                  <a:lnTo>
                    <a:pt x="7813" y="830"/>
                  </a:lnTo>
                  <a:close/>
                  <a:moveTo>
                    <a:pt x="7803" y="0"/>
                  </a:moveTo>
                  <a:cubicBezTo>
                    <a:pt x="7775" y="0"/>
                    <a:pt x="7747" y="5"/>
                    <a:pt x="7718" y="15"/>
                  </a:cubicBezTo>
                  <a:lnTo>
                    <a:pt x="323" y="1664"/>
                  </a:lnTo>
                  <a:cubicBezTo>
                    <a:pt x="134" y="1702"/>
                    <a:pt x="1" y="1873"/>
                    <a:pt x="1" y="2062"/>
                  </a:cubicBezTo>
                  <a:lnTo>
                    <a:pt x="1" y="11922"/>
                  </a:lnTo>
                  <a:cubicBezTo>
                    <a:pt x="1" y="14520"/>
                    <a:pt x="1309" y="16966"/>
                    <a:pt x="3471" y="18407"/>
                  </a:cubicBezTo>
                  <a:lnTo>
                    <a:pt x="7130" y="20834"/>
                  </a:lnTo>
                  <a:cubicBezTo>
                    <a:pt x="7329" y="20967"/>
                    <a:pt x="7566" y="21033"/>
                    <a:pt x="7806" y="21033"/>
                  </a:cubicBezTo>
                  <a:cubicBezTo>
                    <a:pt x="8045" y="21033"/>
                    <a:pt x="8287" y="20967"/>
                    <a:pt x="8496" y="20834"/>
                  </a:cubicBezTo>
                  <a:lnTo>
                    <a:pt x="12136" y="18407"/>
                  </a:lnTo>
                  <a:cubicBezTo>
                    <a:pt x="14317" y="16947"/>
                    <a:pt x="15625" y="14520"/>
                    <a:pt x="15625" y="11903"/>
                  </a:cubicBezTo>
                  <a:lnTo>
                    <a:pt x="15625" y="2062"/>
                  </a:lnTo>
                  <a:cubicBezTo>
                    <a:pt x="15625" y="1873"/>
                    <a:pt x="15473" y="1702"/>
                    <a:pt x="15303" y="1664"/>
                  </a:cubicBezTo>
                  <a:lnTo>
                    <a:pt x="7889" y="15"/>
                  </a:lnTo>
                  <a:cubicBezTo>
                    <a:pt x="7860" y="5"/>
                    <a:pt x="7832" y="0"/>
                    <a:pt x="7803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4827638" y="4290275"/>
              <a:ext cx="308150" cy="438400"/>
            </a:xfrm>
            <a:custGeom>
              <a:rect b="b" l="l" r="r" t="t"/>
              <a:pathLst>
                <a:path extrusionOk="0" h="17536" w="12326">
                  <a:moveTo>
                    <a:pt x="6182" y="830"/>
                  </a:moveTo>
                  <a:lnTo>
                    <a:pt x="11510" y="2025"/>
                  </a:lnTo>
                  <a:lnTo>
                    <a:pt x="11510" y="10216"/>
                  </a:lnTo>
                  <a:cubicBezTo>
                    <a:pt x="11510" y="11999"/>
                    <a:pt x="10638" y="13667"/>
                    <a:pt x="9140" y="14672"/>
                  </a:cubicBezTo>
                  <a:lnTo>
                    <a:pt x="6182" y="16644"/>
                  </a:lnTo>
                  <a:lnTo>
                    <a:pt x="3205" y="14672"/>
                  </a:lnTo>
                  <a:cubicBezTo>
                    <a:pt x="1726" y="13686"/>
                    <a:pt x="835" y="12018"/>
                    <a:pt x="835" y="10235"/>
                  </a:cubicBezTo>
                  <a:lnTo>
                    <a:pt x="835" y="10216"/>
                  </a:lnTo>
                  <a:lnTo>
                    <a:pt x="835" y="2025"/>
                  </a:lnTo>
                  <a:lnTo>
                    <a:pt x="6182" y="830"/>
                  </a:lnTo>
                  <a:close/>
                  <a:moveTo>
                    <a:pt x="6163" y="1"/>
                  </a:moveTo>
                  <a:cubicBezTo>
                    <a:pt x="6130" y="1"/>
                    <a:pt x="6097" y="6"/>
                    <a:pt x="6068" y="15"/>
                  </a:cubicBezTo>
                  <a:lnTo>
                    <a:pt x="323" y="1286"/>
                  </a:lnTo>
                  <a:cubicBezTo>
                    <a:pt x="133" y="1323"/>
                    <a:pt x="1" y="1494"/>
                    <a:pt x="1" y="1684"/>
                  </a:cubicBezTo>
                  <a:lnTo>
                    <a:pt x="1" y="10216"/>
                  </a:lnTo>
                  <a:cubicBezTo>
                    <a:pt x="1" y="12283"/>
                    <a:pt x="1024" y="14198"/>
                    <a:pt x="2750" y="15355"/>
                  </a:cubicBezTo>
                  <a:lnTo>
                    <a:pt x="5954" y="17479"/>
                  </a:lnTo>
                  <a:cubicBezTo>
                    <a:pt x="6011" y="17517"/>
                    <a:pt x="6106" y="17536"/>
                    <a:pt x="6182" y="17536"/>
                  </a:cubicBezTo>
                  <a:cubicBezTo>
                    <a:pt x="6258" y="17536"/>
                    <a:pt x="6353" y="17517"/>
                    <a:pt x="6428" y="17479"/>
                  </a:cubicBezTo>
                  <a:lnTo>
                    <a:pt x="9614" y="15336"/>
                  </a:lnTo>
                  <a:cubicBezTo>
                    <a:pt x="11321" y="14198"/>
                    <a:pt x="12325" y="12264"/>
                    <a:pt x="12325" y="10216"/>
                  </a:cubicBezTo>
                  <a:lnTo>
                    <a:pt x="12325" y="1684"/>
                  </a:lnTo>
                  <a:cubicBezTo>
                    <a:pt x="12325" y="1494"/>
                    <a:pt x="12193" y="1323"/>
                    <a:pt x="12003" y="1286"/>
                  </a:cubicBezTo>
                  <a:lnTo>
                    <a:pt x="6258" y="15"/>
                  </a:lnTo>
                  <a:cubicBezTo>
                    <a:pt x="6229" y="6"/>
                    <a:pt x="6196" y="1"/>
                    <a:pt x="616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5007413" y="4341225"/>
              <a:ext cx="91400" cy="34775"/>
            </a:xfrm>
            <a:custGeom>
              <a:rect b="b" l="l" r="r" t="t"/>
              <a:pathLst>
                <a:path extrusionOk="0" h="1391" w="3656">
                  <a:moveTo>
                    <a:pt x="587" y="1"/>
                  </a:moveTo>
                  <a:cubicBezTo>
                    <a:pt x="133" y="1"/>
                    <a:pt x="1" y="677"/>
                    <a:pt x="470" y="821"/>
                  </a:cubicBezTo>
                  <a:lnTo>
                    <a:pt x="489" y="821"/>
                  </a:lnTo>
                  <a:cubicBezTo>
                    <a:pt x="3125" y="1390"/>
                    <a:pt x="3011" y="1390"/>
                    <a:pt x="3087" y="1390"/>
                  </a:cubicBezTo>
                  <a:cubicBezTo>
                    <a:pt x="3580" y="1390"/>
                    <a:pt x="3655" y="670"/>
                    <a:pt x="3181" y="575"/>
                  </a:cubicBezTo>
                  <a:lnTo>
                    <a:pt x="660" y="6"/>
                  </a:lnTo>
                  <a:cubicBezTo>
                    <a:pt x="635" y="2"/>
                    <a:pt x="611" y="1"/>
                    <a:pt x="58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4910113" y="4396350"/>
              <a:ext cx="143675" cy="207650"/>
            </a:xfrm>
            <a:custGeom>
              <a:rect b="b" l="l" r="r" t="t"/>
              <a:pathLst>
                <a:path extrusionOk="0" h="8306" w="5747">
                  <a:moveTo>
                    <a:pt x="2883" y="906"/>
                  </a:moveTo>
                  <a:cubicBezTo>
                    <a:pt x="3499" y="906"/>
                    <a:pt x="4115" y="1318"/>
                    <a:pt x="4115" y="2143"/>
                  </a:cubicBezTo>
                  <a:lnTo>
                    <a:pt x="4115" y="2541"/>
                  </a:lnTo>
                  <a:lnTo>
                    <a:pt x="1650" y="2541"/>
                  </a:lnTo>
                  <a:lnTo>
                    <a:pt x="1650" y="2143"/>
                  </a:lnTo>
                  <a:cubicBezTo>
                    <a:pt x="1650" y="1318"/>
                    <a:pt x="2267" y="906"/>
                    <a:pt x="2883" y="906"/>
                  </a:cubicBezTo>
                  <a:close/>
                  <a:moveTo>
                    <a:pt x="4931" y="3376"/>
                  </a:moveTo>
                  <a:lnTo>
                    <a:pt x="4931" y="7471"/>
                  </a:lnTo>
                  <a:lnTo>
                    <a:pt x="816" y="7471"/>
                  </a:lnTo>
                  <a:lnTo>
                    <a:pt x="816" y="3376"/>
                  </a:lnTo>
                  <a:close/>
                  <a:moveTo>
                    <a:pt x="2883" y="1"/>
                  </a:moveTo>
                  <a:cubicBezTo>
                    <a:pt x="1707" y="1"/>
                    <a:pt x="778" y="968"/>
                    <a:pt x="816" y="2143"/>
                  </a:cubicBezTo>
                  <a:lnTo>
                    <a:pt x="816" y="2541"/>
                  </a:lnTo>
                  <a:lnTo>
                    <a:pt x="418" y="2541"/>
                  </a:lnTo>
                  <a:cubicBezTo>
                    <a:pt x="190" y="2541"/>
                    <a:pt x="1" y="2731"/>
                    <a:pt x="1" y="2959"/>
                  </a:cubicBezTo>
                  <a:lnTo>
                    <a:pt x="1" y="7889"/>
                  </a:lnTo>
                  <a:cubicBezTo>
                    <a:pt x="1" y="8116"/>
                    <a:pt x="190" y="8306"/>
                    <a:pt x="418" y="8306"/>
                  </a:cubicBezTo>
                  <a:lnTo>
                    <a:pt x="5348" y="8306"/>
                  </a:lnTo>
                  <a:cubicBezTo>
                    <a:pt x="5575" y="8287"/>
                    <a:pt x="5746" y="8116"/>
                    <a:pt x="5746" y="7889"/>
                  </a:cubicBezTo>
                  <a:lnTo>
                    <a:pt x="5746" y="2959"/>
                  </a:lnTo>
                  <a:cubicBezTo>
                    <a:pt x="5746" y="2731"/>
                    <a:pt x="5575" y="2541"/>
                    <a:pt x="5348" y="2541"/>
                  </a:cubicBezTo>
                  <a:lnTo>
                    <a:pt x="4931" y="2541"/>
                  </a:lnTo>
                  <a:lnTo>
                    <a:pt x="4931" y="2143"/>
                  </a:lnTo>
                  <a:cubicBezTo>
                    <a:pt x="4969" y="968"/>
                    <a:pt x="4040" y="1"/>
                    <a:pt x="288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4971738" y="4501075"/>
              <a:ext cx="20425" cy="60850"/>
            </a:xfrm>
            <a:custGeom>
              <a:rect b="b" l="l" r="r" t="t"/>
              <a:pathLst>
                <a:path extrusionOk="0" h="2434" w="817">
                  <a:moveTo>
                    <a:pt x="387" y="1"/>
                  </a:moveTo>
                  <a:cubicBezTo>
                    <a:pt x="173" y="1"/>
                    <a:pt x="1" y="183"/>
                    <a:pt x="1" y="400"/>
                  </a:cubicBezTo>
                  <a:lnTo>
                    <a:pt x="1" y="2050"/>
                  </a:lnTo>
                  <a:cubicBezTo>
                    <a:pt x="20" y="2306"/>
                    <a:pt x="214" y="2434"/>
                    <a:pt x="408" y="2434"/>
                  </a:cubicBezTo>
                  <a:cubicBezTo>
                    <a:pt x="603" y="2434"/>
                    <a:pt x="797" y="2306"/>
                    <a:pt x="816" y="2050"/>
                  </a:cubicBezTo>
                  <a:lnTo>
                    <a:pt x="816" y="400"/>
                  </a:lnTo>
                  <a:cubicBezTo>
                    <a:pt x="816" y="173"/>
                    <a:pt x="645" y="2"/>
                    <a:pt x="418" y="2"/>
                  </a:cubicBezTo>
                  <a:cubicBezTo>
                    <a:pt x="407" y="1"/>
                    <a:pt x="397" y="1"/>
                    <a:pt x="38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3"/>
          <p:cNvSpPr txBox="1"/>
          <p:nvPr>
            <p:ph type="title"/>
          </p:nvPr>
        </p:nvSpPr>
        <p:spPr>
          <a:xfrm>
            <a:off x="-2024500" y="-50575"/>
            <a:ext cx="642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3D85C6"/>
                </a:solidFill>
              </a:rPr>
              <a:t>INFOGA</a:t>
            </a:r>
            <a:endParaRPr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33"/>
          <p:cNvPicPr preferRelativeResize="0"/>
          <p:nvPr/>
        </p:nvPicPr>
        <p:blipFill rotWithShape="1">
          <a:blip r:embed="rId3">
            <a:alphaModFix/>
          </a:blip>
          <a:srcRect b="13835" l="0" r="23786" t="14587"/>
          <a:stretch/>
        </p:blipFill>
        <p:spPr>
          <a:xfrm>
            <a:off x="2736800" y="572700"/>
            <a:ext cx="3670400" cy="264200"/>
          </a:xfrm>
          <a:prstGeom prst="rect">
            <a:avLst/>
          </a:prstGeom>
          <a:noFill/>
          <a:ln cap="flat" cmpd="sng" w="28575">
            <a:solidFill>
              <a:srgbClr val="16191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1" name="Google Shape;441;p33"/>
          <p:cNvPicPr preferRelativeResize="0"/>
          <p:nvPr/>
        </p:nvPicPr>
        <p:blipFill rotWithShape="1">
          <a:blip r:embed="rId4">
            <a:alphaModFix/>
          </a:blip>
          <a:srcRect b="0" l="0" r="9575" t="0"/>
          <a:stretch/>
        </p:blipFill>
        <p:spPr>
          <a:xfrm>
            <a:off x="1717062" y="1227675"/>
            <a:ext cx="5709875" cy="369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33"/>
          <p:cNvGrpSpPr/>
          <p:nvPr/>
        </p:nvGrpSpPr>
        <p:grpSpPr>
          <a:xfrm>
            <a:off x="118698" y="53666"/>
            <a:ext cx="362321" cy="364231"/>
            <a:chOff x="6069423" y="2891892"/>
            <a:chExt cx="362321" cy="364231"/>
          </a:xfrm>
        </p:grpSpPr>
        <p:sp>
          <p:nvSpPr>
            <p:cNvPr id="443" name="Google Shape;443;p33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34"/>
          <p:cNvPicPr preferRelativeResize="0"/>
          <p:nvPr/>
        </p:nvPicPr>
        <p:blipFill rotWithShape="1">
          <a:blip r:embed="rId3">
            <a:alphaModFix/>
          </a:blip>
          <a:srcRect b="13835" l="0" r="23786" t="14587"/>
          <a:stretch/>
        </p:blipFill>
        <p:spPr>
          <a:xfrm>
            <a:off x="2736800" y="572700"/>
            <a:ext cx="3670400" cy="264200"/>
          </a:xfrm>
          <a:prstGeom prst="rect">
            <a:avLst/>
          </a:prstGeom>
          <a:noFill/>
          <a:ln cap="flat" cmpd="sng" w="28575">
            <a:solidFill>
              <a:srgbClr val="16191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4" name="Google Shape;454;p34"/>
          <p:cNvPicPr preferRelativeResize="0"/>
          <p:nvPr/>
        </p:nvPicPr>
        <p:blipFill rotWithShape="1">
          <a:blip r:embed="rId4">
            <a:alphaModFix/>
          </a:blip>
          <a:srcRect b="0" l="0" r="0" t="2553"/>
          <a:stretch/>
        </p:blipFill>
        <p:spPr>
          <a:xfrm>
            <a:off x="277300" y="1116600"/>
            <a:ext cx="7186725" cy="19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4"/>
          <p:cNvPicPr preferRelativeResize="0"/>
          <p:nvPr/>
        </p:nvPicPr>
        <p:blipFill rotWithShape="1">
          <a:blip r:embed="rId5">
            <a:alphaModFix/>
          </a:blip>
          <a:srcRect b="0" l="0" r="9403" t="0"/>
          <a:stretch/>
        </p:blipFill>
        <p:spPr>
          <a:xfrm>
            <a:off x="277300" y="3154525"/>
            <a:ext cx="8363550" cy="18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4"/>
          <p:cNvSpPr txBox="1"/>
          <p:nvPr>
            <p:ph type="title"/>
          </p:nvPr>
        </p:nvSpPr>
        <p:spPr>
          <a:xfrm>
            <a:off x="-2024500" y="-50575"/>
            <a:ext cx="642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3D85C6"/>
                </a:solidFill>
              </a:rPr>
              <a:t>INFOGA</a:t>
            </a:r>
            <a:endParaRPr>
              <a:solidFill>
                <a:srgbClr val="3D85C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" name="Google Shape;457;p34"/>
          <p:cNvGrpSpPr/>
          <p:nvPr/>
        </p:nvGrpSpPr>
        <p:grpSpPr>
          <a:xfrm>
            <a:off x="118698" y="53666"/>
            <a:ext cx="362321" cy="364231"/>
            <a:chOff x="6069423" y="2891892"/>
            <a:chExt cx="362321" cy="364231"/>
          </a:xfrm>
        </p:grpSpPr>
        <p:sp>
          <p:nvSpPr>
            <p:cNvPr id="458" name="Google Shape;458;p34"/>
            <p:cNvSpPr/>
            <p:nvPr/>
          </p:nvSpPr>
          <p:spPr>
            <a:xfrm>
              <a:off x="6069423" y="2891892"/>
              <a:ext cx="278958" cy="278958"/>
            </a:xfrm>
            <a:custGeom>
              <a:rect b="b" l="l" r="r" t="t"/>
              <a:pathLst>
                <a:path extrusionOk="0" h="8764" w="8764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6161507" y="2967679"/>
              <a:ext cx="111851" cy="97432"/>
            </a:xfrm>
            <a:custGeom>
              <a:rect b="b" l="l" r="r" t="t"/>
              <a:pathLst>
                <a:path extrusionOk="0" h="3061" w="3514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6144828" y="3007848"/>
              <a:ext cx="105389" cy="88742"/>
            </a:xfrm>
            <a:custGeom>
              <a:rect b="b" l="l" r="r" t="t"/>
              <a:pathLst>
                <a:path extrusionOk="0" h="2788" w="3311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6245633" y="3069248"/>
              <a:ext cx="186110" cy="186874"/>
            </a:xfrm>
            <a:custGeom>
              <a:rect b="b" l="l" r="r" t="t"/>
              <a:pathLst>
                <a:path extrusionOk="0" h="5871" w="5847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6305888" y="3129884"/>
              <a:ext cx="64488" cy="64456"/>
            </a:xfrm>
            <a:custGeom>
              <a:rect b="b" l="l" r="r" t="t"/>
              <a:pathLst>
                <a:path extrusionOk="0" h="2025" w="2026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6173634" y="2997631"/>
              <a:ext cx="70153" cy="70153"/>
            </a:xfrm>
            <a:custGeom>
              <a:rect b="b" l="l" r="r" t="t"/>
              <a:pathLst>
                <a:path extrusionOk="0" h="2204" w="2204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5"/>
          <p:cNvSpPr txBox="1"/>
          <p:nvPr>
            <p:ph type="title"/>
          </p:nvPr>
        </p:nvSpPr>
        <p:spPr>
          <a:xfrm>
            <a:off x="-2279100" y="-88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BOT DE TELEGRAM</a:t>
            </a:r>
            <a:endParaRPr/>
          </a:p>
        </p:txBody>
      </p:sp>
      <p:pic>
        <p:nvPicPr>
          <p:cNvPr id="469" name="Google Shape;469;p35"/>
          <p:cNvPicPr preferRelativeResize="0"/>
          <p:nvPr/>
        </p:nvPicPr>
        <p:blipFill rotWithShape="1">
          <a:blip r:embed="rId3">
            <a:alphaModFix/>
          </a:blip>
          <a:srcRect b="19607" l="0" r="0" t="0"/>
          <a:stretch/>
        </p:blipFill>
        <p:spPr>
          <a:xfrm>
            <a:off x="5027375" y="107025"/>
            <a:ext cx="3714900" cy="2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875" y="1012875"/>
            <a:ext cx="2198525" cy="16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6225" y="992025"/>
            <a:ext cx="4527005" cy="18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625" y="3155375"/>
            <a:ext cx="5022100" cy="1795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5"/>
          <p:cNvSpPr/>
          <p:nvPr/>
        </p:nvSpPr>
        <p:spPr>
          <a:xfrm>
            <a:off x="154884" y="595909"/>
            <a:ext cx="356164" cy="355815"/>
          </a:xfrm>
          <a:custGeom>
            <a:rect b="b" l="l" r="r" t="t"/>
            <a:pathLst>
              <a:path extrusionOk="0" h="11205" w="11216">
                <a:moveTo>
                  <a:pt x="5620" y="0"/>
                </a:moveTo>
                <a:cubicBezTo>
                  <a:pt x="4274" y="0"/>
                  <a:pt x="2965" y="488"/>
                  <a:pt x="1953" y="1369"/>
                </a:cubicBezTo>
                <a:cubicBezTo>
                  <a:pt x="1881" y="1429"/>
                  <a:pt x="1881" y="1536"/>
                  <a:pt x="1941" y="1608"/>
                </a:cubicBezTo>
                <a:cubicBezTo>
                  <a:pt x="1972" y="1645"/>
                  <a:pt x="2016" y="1663"/>
                  <a:pt x="2061" y="1663"/>
                </a:cubicBezTo>
                <a:cubicBezTo>
                  <a:pt x="2103" y="1663"/>
                  <a:pt x="2145" y="1648"/>
                  <a:pt x="2179" y="1620"/>
                </a:cubicBezTo>
                <a:cubicBezTo>
                  <a:pt x="3131" y="786"/>
                  <a:pt x="4358" y="346"/>
                  <a:pt x="5620" y="346"/>
                </a:cubicBezTo>
                <a:cubicBezTo>
                  <a:pt x="7013" y="346"/>
                  <a:pt x="8346" y="893"/>
                  <a:pt x="9335" y="1893"/>
                </a:cubicBezTo>
                <a:cubicBezTo>
                  <a:pt x="10335" y="2882"/>
                  <a:pt x="10882" y="4215"/>
                  <a:pt x="10882" y="5608"/>
                </a:cubicBezTo>
                <a:cubicBezTo>
                  <a:pt x="10882" y="7013"/>
                  <a:pt x="10335" y="8335"/>
                  <a:pt x="9335" y="9335"/>
                </a:cubicBezTo>
                <a:cubicBezTo>
                  <a:pt x="8346" y="10323"/>
                  <a:pt x="7013" y="10883"/>
                  <a:pt x="5620" y="10883"/>
                </a:cubicBezTo>
                <a:cubicBezTo>
                  <a:pt x="4215" y="10883"/>
                  <a:pt x="2893" y="10323"/>
                  <a:pt x="1893" y="9335"/>
                </a:cubicBezTo>
                <a:cubicBezTo>
                  <a:pt x="893" y="8335"/>
                  <a:pt x="345" y="7013"/>
                  <a:pt x="345" y="5608"/>
                </a:cubicBezTo>
                <a:cubicBezTo>
                  <a:pt x="345" y="4298"/>
                  <a:pt x="822" y="3048"/>
                  <a:pt x="1703" y="2084"/>
                </a:cubicBezTo>
                <a:cubicBezTo>
                  <a:pt x="1762" y="2012"/>
                  <a:pt x="1762" y="1905"/>
                  <a:pt x="1691" y="1846"/>
                </a:cubicBezTo>
                <a:cubicBezTo>
                  <a:pt x="1657" y="1817"/>
                  <a:pt x="1614" y="1802"/>
                  <a:pt x="1573" y="1802"/>
                </a:cubicBezTo>
                <a:cubicBezTo>
                  <a:pt x="1528" y="1802"/>
                  <a:pt x="1484" y="1820"/>
                  <a:pt x="1453" y="1858"/>
                </a:cubicBezTo>
                <a:cubicBezTo>
                  <a:pt x="512" y="2882"/>
                  <a:pt x="0" y="4227"/>
                  <a:pt x="0" y="5608"/>
                </a:cubicBezTo>
                <a:cubicBezTo>
                  <a:pt x="0" y="7096"/>
                  <a:pt x="583" y="8513"/>
                  <a:pt x="1643" y="9573"/>
                </a:cubicBezTo>
                <a:cubicBezTo>
                  <a:pt x="2703" y="10621"/>
                  <a:pt x="4096" y="11204"/>
                  <a:pt x="5608" y="11204"/>
                </a:cubicBezTo>
                <a:cubicBezTo>
                  <a:pt x="7108" y="11204"/>
                  <a:pt x="8501" y="10621"/>
                  <a:pt x="9561" y="9573"/>
                </a:cubicBezTo>
                <a:cubicBezTo>
                  <a:pt x="10620" y="8513"/>
                  <a:pt x="11204" y="7108"/>
                  <a:pt x="11204" y="5608"/>
                </a:cubicBezTo>
                <a:cubicBezTo>
                  <a:pt x="11216" y="4096"/>
                  <a:pt x="10632" y="2691"/>
                  <a:pt x="9573" y="1631"/>
                </a:cubicBezTo>
                <a:cubicBezTo>
                  <a:pt x="8525" y="572"/>
                  <a:pt x="7120" y="0"/>
                  <a:pt x="562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5"/>
          <p:cNvSpPr txBox="1"/>
          <p:nvPr/>
        </p:nvSpPr>
        <p:spPr>
          <a:xfrm>
            <a:off x="154913" y="545475"/>
            <a:ext cx="3561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>
                <a:solidFill>
                  <a:srgbClr val="999999"/>
                </a:solidFill>
              </a:rPr>
              <a:t>1</a:t>
            </a:r>
            <a:endParaRPr b="1" sz="1800">
              <a:solidFill>
                <a:srgbClr val="999999"/>
              </a:solidFill>
            </a:endParaRPr>
          </a:p>
        </p:txBody>
      </p:sp>
      <p:sp>
        <p:nvSpPr>
          <p:cNvPr id="475" name="Google Shape;475;p35"/>
          <p:cNvSpPr/>
          <p:nvPr/>
        </p:nvSpPr>
        <p:spPr>
          <a:xfrm>
            <a:off x="2616222" y="585484"/>
            <a:ext cx="356164" cy="355815"/>
          </a:xfrm>
          <a:custGeom>
            <a:rect b="b" l="l" r="r" t="t"/>
            <a:pathLst>
              <a:path extrusionOk="0" h="11205" w="11216">
                <a:moveTo>
                  <a:pt x="5620" y="0"/>
                </a:moveTo>
                <a:cubicBezTo>
                  <a:pt x="4274" y="0"/>
                  <a:pt x="2965" y="488"/>
                  <a:pt x="1953" y="1369"/>
                </a:cubicBezTo>
                <a:cubicBezTo>
                  <a:pt x="1881" y="1429"/>
                  <a:pt x="1881" y="1536"/>
                  <a:pt x="1941" y="1608"/>
                </a:cubicBezTo>
                <a:cubicBezTo>
                  <a:pt x="1972" y="1645"/>
                  <a:pt x="2016" y="1663"/>
                  <a:pt x="2061" y="1663"/>
                </a:cubicBezTo>
                <a:cubicBezTo>
                  <a:pt x="2103" y="1663"/>
                  <a:pt x="2145" y="1648"/>
                  <a:pt x="2179" y="1620"/>
                </a:cubicBezTo>
                <a:cubicBezTo>
                  <a:pt x="3131" y="786"/>
                  <a:pt x="4358" y="346"/>
                  <a:pt x="5620" y="346"/>
                </a:cubicBezTo>
                <a:cubicBezTo>
                  <a:pt x="7013" y="346"/>
                  <a:pt x="8346" y="893"/>
                  <a:pt x="9335" y="1893"/>
                </a:cubicBezTo>
                <a:cubicBezTo>
                  <a:pt x="10335" y="2882"/>
                  <a:pt x="10882" y="4215"/>
                  <a:pt x="10882" y="5608"/>
                </a:cubicBezTo>
                <a:cubicBezTo>
                  <a:pt x="10882" y="7013"/>
                  <a:pt x="10335" y="8335"/>
                  <a:pt x="9335" y="9335"/>
                </a:cubicBezTo>
                <a:cubicBezTo>
                  <a:pt x="8346" y="10323"/>
                  <a:pt x="7013" y="10883"/>
                  <a:pt x="5620" y="10883"/>
                </a:cubicBezTo>
                <a:cubicBezTo>
                  <a:pt x="4215" y="10883"/>
                  <a:pt x="2893" y="10323"/>
                  <a:pt x="1893" y="9335"/>
                </a:cubicBezTo>
                <a:cubicBezTo>
                  <a:pt x="893" y="8335"/>
                  <a:pt x="345" y="7013"/>
                  <a:pt x="345" y="5608"/>
                </a:cubicBezTo>
                <a:cubicBezTo>
                  <a:pt x="345" y="4298"/>
                  <a:pt x="822" y="3048"/>
                  <a:pt x="1703" y="2084"/>
                </a:cubicBezTo>
                <a:cubicBezTo>
                  <a:pt x="1762" y="2012"/>
                  <a:pt x="1762" y="1905"/>
                  <a:pt x="1691" y="1846"/>
                </a:cubicBezTo>
                <a:cubicBezTo>
                  <a:pt x="1657" y="1817"/>
                  <a:pt x="1614" y="1802"/>
                  <a:pt x="1573" y="1802"/>
                </a:cubicBezTo>
                <a:cubicBezTo>
                  <a:pt x="1528" y="1802"/>
                  <a:pt x="1484" y="1820"/>
                  <a:pt x="1453" y="1858"/>
                </a:cubicBezTo>
                <a:cubicBezTo>
                  <a:pt x="512" y="2882"/>
                  <a:pt x="0" y="4227"/>
                  <a:pt x="0" y="5608"/>
                </a:cubicBezTo>
                <a:cubicBezTo>
                  <a:pt x="0" y="7096"/>
                  <a:pt x="583" y="8513"/>
                  <a:pt x="1643" y="9573"/>
                </a:cubicBezTo>
                <a:cubicBezTo>
                  <a:pt x="2703" y="10621"/>
                  <a:pt x="4096" y="11204"/>
                  <a:pt x="5608" y="11204"/>
                </a:cubicBezTo>
                <a:cubicBezTo>
                  <a:pt x="7108" y="11204"/>
                  <a:pt x="8501" y="10621"/>
                  <a:pt x="9561" y="9573"/>
                </a:cubicBezTo>
                <a:cubicBezTo>
                  <a:pt x="10620" y="8513"/>
                  <a:pt x="11204" y="7108"/>
                  <a:pt x="11204" y="5608"/>
                </a:cubicBezTo>
                <a:cubicBezTo>
                  <a:pt x="11216" y="4096"/>
                  <a:pt x="10632" y="2691"/>
                  <a:pt x="9573" y="1631"/>
                </a:cubicBezTo>
                <a:cubicBezTo>
                  <a:pt x="8525" y="572"/>
                  <a:pt x="7120" y="0"/>
                  <a:pt x="562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5"/>
          <p:cNvSpPr txBox="1"/>
          <p:nvPr/>
        </p:nvSpPr>
        <p:spPr>
          <a:xfrm>
            <a:off x="2616250" y="535050"/>
            <a:ext cx="3561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>
                <a:solidFill>
                  <a:srgbClr val="999999"/>
                </a:solidFill>
              </a:rPr>
              <a:t>2</a:t>
            </a:r>
            <a:endParaRPr b="1" sz="180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/>
          <p:nvPr/>
        </p:nvSpPr>
        <p:spPr>
          <a:xfrm>
            <a:off x="200597" y="3205796"/>
            <a:ext cx="356164" cy="355815"/>
          </a:xfrm>
          <a:custGeom>
            <a:rect b="b" l="l" r="r" t="t"/>
            <a:pathLst>
              <a:path extrusionOk="0" h="11205" w="11216">
                <a:moveTo>
                  <a:pt x="5620" y="0"/>
                </a:moveTo>
                <a:cubicBezTo>
                  <a:pt x="4274" y="0"/>
                  <a:pt x="2965" y="488"/>
                  <a:pt x="1953" y="1369"/>
                </a:cubicBezTo>
                <a:cubicBezTo>
                  <a:pt x="1881" y="1429"/>
                  <a:pt x="1881" y="1536"/>
                  <a:pt x="1941" y="1608"/>
                </a:cubicBezTo>
                <a:cubicBezTo>
                  <a:pt x="1972" y="1645"/>
                  <a:pt x="2016" y="1663"/>
                  <a:pt x="2061" y="1663"/>
                </a:cubicBezTo>
                <a:cubicBezTo>
                  <a:pt x="2103" y="1663"/>
                  <a:pt x="2145" y="1648"/>
                  <a:pt x="2179" y="1620"/>
                </a:cubicBezTo>
                <a:cubicBezTo>
                  <a:pt x="3131" y="786"/>
                  <a:pt x="4358" y="346"/>
                  <a:pt x="5620" y="346"/>
                </a:cubicBezTo>
                <a:cubicBezTo>
                  <a:pt x="7013" y="346"/>
                  <a:pt x="8346" y="893"/>
                  <a:pt x="9335" y="1893"/>
                </a:cubicBezTo>
                <a:cubicBezTo>
                  <a:pt x="10335" y="2882"/>
                  <a:pt x="10882" y="4215"/>
                  <a:pt x="10882" y="5608"/>
                </a:cubicBezTo>
                <a:cubicBezTo>
                  <a:pt x="10882" y="7013"/>
                  <a:pt x="10335" y="8335"/>
                  <a:pt x="9335" y="9335"/>
                </a:cubicBezTo>
                <a:cubicBezTo>
                  <a:pt x="8346" y="10323"/>
                  <a:pt x="7013" y="10883"/>
                  <a:pt x="5620" y="10883"/>
                </a:cubicBezTo>
                <a:cubicBezTo>
                  <a:pt x="4215" y="10883"/>
                  <a:pt x="2893" y="10323"/>
                  <a:pt x="1893" y="9335"/>
                </a:cubicBezTo>
                <a:cubicBezTo>
                  <a:pt x="893" y="8335"/>
                  <a:pt x="345" y="7013"/>
                  <a:pt x="345" y="5608"/>
                </a:cubicBezTo>
                <a:cubicBezTo>
                  <a:pt x="345" y="4298"/>
                  <a:pt x="822" y="3048"/>
                  <a:pt x="1703" y="2084"/>
                </a:cubicBezTo>
                <a:cubicBezTo>
                  <a:pt x="1762" y="2012"/>
                  <a:pt x="1762" y="1905"/>
                  <a:pt x="1691" y="1846"/>
                </a:cubicBezTo>
                <a:cubicBezTo>
                  <a:pt x="1657" y="1817"/>
                  <a:pt x="1614" y="1802"/>
                  <a:pt x="1573" y="1802"/>
                </a:cubicBezTo>
                <a:cubicBezTo>
                  <a:pt x="1528" y="1802"/>
                  <a:pt x="1484" y="1820"/>
                  <a:pt x="1453" y="1858"/>
                </a:cubicBezTo>
                <a:cubicBezTo>
                  <a:pt x="512" y="2882"/>
                  <a:pt x="0" y="4227"/>
                  <a:pt x="0" y="5608"/>
                </a:cubicBezTo>
                <a:cubicBezTo>
                  <a:pt x="0" y="7096"/>
                  <a:pt x="583" y="8513"/>
                  <a:pt x="1643" y="9573"/>
                </a:cubicBezTo>
                <a:cubicBezTo>
                  <a:pt x="2703" y="10621"/>
                  <a:pt x="4096" y="11204"/>
                  <a:pt x="5608" y="11204"/>
                </a:cubicBezTo>
                <a:cubicBezTo>
                  <a:pt x="7108" y="11204"/>
                  <a:pt x="8501" y="10621"/>
                  <a:pt x="9561" y="9573"/>
                </a:cubicBezTo>
                <a:cubicBezTo>
                  <a:pt x="10620" y="8513"/>
                  <a:pt x="11204" y="7108"/>
                  <a:pt x="11204" y="5608"/>
                </a:cubicBezTo>
                <a:cubicBezTo>
                  <a:pt x="11216" y="4096"/>
                  <a:pt x="10632" y="2691"/>
                  <a:pt x="9573" y="1631"/>
                </a:cubicBezTo>
                <a:cubicBezTo>
                  <a:pt x="8525" y="572"/>
                  <a:pt x="7120" y="0"/>
                  <a:pt x="562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5"/>
          <p:cNvSpPr txBox="1"/>
          <p:nvPr/>
        </p:nvSpPr>
        <p:spPr>
          <a:xfrm>
            <a:off x="200625" y="3155363"/>
            <a:ext cx="3561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>
                <a:solidFill>
                  <a:srgbClr val="999999"/>
                </a:solidFill>
              </a:rPr>
              <a:t>3</a:t>
            </a:r>
            <a:endParaRPr b="1" sz="18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BOT DE TELEGRAM</a:t>
            </a:r>
            <a:endParaRPr/>
          </a:p>
        </p:txBody>
      </p:sp>
      <p:pic>
        <p:nvPicPr>
          <p:cNvPr id="484" name="Google Shape;484;p36" title="2024-03-05 20-21-25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13" y="506025"/>
            <a:ext cx="8244384" cy="463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DOCKER</a:t>
            </a:r>
            <a:endParaRPr>
              <a:solidFill>
                <a:srgbClr val="6FA8D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650" y="560525"/>
            <a:ext cx="2310700" cy="4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7"/>
          <p:cNvPicPr preferRelativeResize="0"/>
          <p:nvPr/>
        </p:nvPicPr>
        <p:blipFill rotWithShape="1">
          <a:blip r:embed="rId4">
            <a:alphaModFix/>
          </a:blip>
          <a:srcRect b="0" l="2101" r="612" t="0"/>
          <a:stretch/>
        </p:blipFill>
        <p:spPr>
          <a:xfrm>
            <a:off x="108050" y="1221750"/>
            <a:ext cx="8927901" cy="343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8"/>
          <p:cNvSpPr txBox="1"/>
          <p:nvPr>
            <p:ph type="title"/>
          </p:nvPr>
        </p:nvSpPr>
        <p:spPr>
          <a:xfrm>
            <a:off x="2753550" y="0"/>
            <a:ext cx="363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DOCKER</a:t>
            </a:r>
            <a:endParaRPr/>
          </a:p>
        </p:txBody>
      </p:sp>
      <p:pic>
        <p:nvPicPr>
          <p:cNvPr id="497" name="Google Shape;4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675" y="879325"/>
            <a:ext cx="215265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6812" y="1443050"/>
            <a:ext cx="3730375" cy="49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075" y="2189025"/>
            <a:ext cx="7033875" cy="8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8"/>
          <p:cNvPicPr preferRelativeResize="0"/>
          <p:nvPr/>
        </p:nvPicPr>
        <p:blipFill rotWithShape="1">
          <a:blip r:embed="rId6">
            <a:alphaModFix/>
          </a:blip>
          <a:srcRect b="0" l="0" r="9575" t="6085"/>
          <a:stretch/>
        </p:blipFill>
        <p:spPr>
          <a:xfrm>
            <a:off x="22300" y="3341450"/>
            <a:ext cx="9099424" cy="9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9"/>
          <p:cNvSpPr txBox="1"/>
          <p:nvPr>
            <p:ph type="title"/>
          </p:nvPr>
        </p:nvSpPr>
        <p:spPr>
          <a:xfrm>
            <a:off x="1859250" y="-76200"/>
            <a:ext cx="542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EXECUCIÓ DE L’APLICACIÓ</a:t>
            </a:r>
            <a:endParaRPr/>
          </a:p>
        </p:txBody>
      </p:sp>
      <p:pic>
        <p:nvPicPr>
          <p:cNvPr id="506" name="Google Shape;506;p39" title="2024-03-05 20-10-34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663" y="379950"/>
            <a:ext cx="8468675" cy="47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LANDING PAGE</a:t>
            </a:r>
            <a:endParaRPr/>
          </a:p>
        </p:txBody>
      </p:sp>
      <p:pic>
        <p:nvPicPr>
          <p:cNvPr id="512" name="Google Shape;5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616893"/>
            <a:ext cx="8832299" cy="4444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LANDING PAGE</a:t>
            </a:r>
            <a:endParaRPr/>
          </a:p>
        </p:txBody>
      </p:sp>
      <p:pic>
        <p:nvPicPr>
          <p:cNvPr id="518" name="Google Shape;5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50" y="705500"/>
            <a:ext cx="8946901" cy="40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2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LANDING PAGE</a:t>
            </a:r>
            <a:endParaRPr/>
          </a:p>
        </p:txBody>
      </p:sp>
      <p:pic>
        <p:nvPicPr>
          <p:cNvPr id="524" name="Google Shape;5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63" y="735200"/>
            <a:ext cx="8925077" cy="403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6"/>
          <p:cNvGrpSpPr/>
          <p:nvPr/>
        </p:nvGrpSpPr>
        <p:grpSpPr>
          <a:xfrm>
            <a:off x="1365727" y="951136"/>
            <a:ext cx="6196483" cy="3156765"/>
            <a:chOff x="238125" y="1188750"/>
            <a:chExt cx="7140450" cy="3335550"/>
          </a:xfrm>
        </p:grpSpPr>
        <p:sp>
          <p:nvSpPr>
            <p:cNvPr id="148" name="Google Shape;148;p16"/>
            <p:cNvSpPr/>
            <p:nvPr/>
          </p:nvSpPr>
          <p:spPr>
            <a:xfrm>
              <a:off x="238125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238125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3871550" y="118875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3871550" y="2940300"/>
              <a:ext cx="3507025" cy="1584000"/>
            </a:xfrm>
            <a:custGeom>
              <a:rect b="b" l="l" r="r" t="t"/>
              <a:pathLst>
                <a:path extrusionOk="0" h="63360" w="140281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Google Shape;152;p16"/>
          <p:cNvSpPr txBox="1"/>
          <p:nvPr>
            <p:ph idx="4294967295" type="title"/>
          </p:nvPr>
        </p:nvSpPr>
        <p:spPr>
          <a:xfrm>
            <a:off x="-1473475" y="-43525"/>
            <a:ext cx="5647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INTRODUCCIÓ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1453588" y="1393714"/>
            <a:ext cx="22713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1600">
                <a:solidFill>
                  <a:srgbClr val="0B5394"/>
                </a:solidFill>
              </a:rPr>
              <a:t>Aplicació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4957182" y="1366119"/>
            <a:ext cx="28317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600">
                <a:solidFill>
                  <a:srgbClr val="0B5394"/>
                </a:solidFill>
              </a:rPr>
              <a:t>Auditoria i pla de millora</a:t>
            </a:r>
            <a:endParaRPr b="1" sz="1600">
              <a:solidFill>
                <a:srgbClr val="0B5394"/>
              </a:solidFill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1213325" y="3184779"/>
            <a:ext cx="26007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1600">
                <a:solidFill>
                  <a:srgbClr val="0B5394"/>
                </a:solidFill>
              </a:rPr>
              <a:t>E</a:t>
            </a:r>
            <a:r>
              <a:rPr b="1" lang="ca" sz="1600">
                <a:solidFill>
                  <a:srgbClr val="0B5394"/>
                </a:solidFill>
              </a:rPr>
              <a:t>mpresa, contracte i altres fitxes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56" name="Google Shape;156;p16"/>
          <p:cNvSpPr txBox="1"/>
          <p:nvPr/>
        </p:nvSpPr>
        <p:spPr>
          <a:xfrm>
            <a:off x="4572005" y="3363808"/>
            <a:ext cx="28317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1600">
                <a:solidFill>
                  <a:srgbClr val="0B5394"/>
                </a:solidFill>
              </a:rPr>
              <a:t>D</a:t>
            </a:r>
            <a:r>
              <a:rPr b="1" lang="ca" sz="1600">
                <a:solidFill>
                  <a:srgbClr val="0B5394"/>
                </a:solidFill>
              </a:rPr>
              <a:t>ocumentació tècnica</a:t>
            </a:r>
            <a:r>
              <a:rPr b="1" lang="ca" sz="1600">
                <a:solidFill>
                  <a:srgbClr val="666666"/>
                </a:solidFill>
              </a:rPr>
              <a:t> </a:t>
            </a:r>
            <a:endParaRPr sz="1600">
              <a:solidFill>
                <a:schemeClr val="dk2"/>
              </a:solidFill>
            </a:endParaRPr>
          </a:p>
        </p:txBody>
      </p:sp>
      <p:grpSp>
        <p:nvGrpSpPr>
          <p:cNvPr id="157" name="Google Shape;157;p16"/>
          <p:cNvGrpSpPr/>
          <p:nvPr/>
        </p:nvGrpSpPr>
        <p:grpSpPr>
          <a:xfrm>
            <a:off x="4016701" y="2062052"/>
            <a:ext cx="856422" cy="1019413"/>
            <a:chOff x="4786863" y="4248100"/>
            <a:chExt cx="390650" cy="525850"/>
          </a:xfrm>
        </p:grpSpPr>
        <p:sp>
          <p:nvSpPr>
            <p:cNvPr id="158" name="Google Shape;158;p16"/>
            <p:cNvSpPr/>
            <p:nvPr/>
          </p:nvSpPr>
          <p:spPr>
            <a:xfrm>
              <a:off x="4797288" y="4258400"/>
              <a:ext cx="369775" cy="505225"/>
            </a:xfrm>
            <a:custGeom>
              <a:rect b="b" l="l" r="r" t="t"/>
              <a:pathLst>
                <a:path extrusionOk="0" h="20209" w="14791">
                  <a:moveTo>
                    <a:pt x="7396" y="1"/>
                  </a:moveTo>
                  <a:lnTo>
                    <a:pt x="1" y="1650"/>
                  </a:lnTo>
                  <a:lnTo>
                    <a:pt x="1" y="11491"/>
                  </a:lnTo>
                  <a:cubicBezTo>
                    <a:pt x="1" y="13956"/>
                    <a:pt x="1233" y="16270"/>
                    <a:pt x="3300" y="17654"/>
                  </a:cubicBezTo>
                  <a:lnTo>
                    <a:pt x="6941" y="20081"/>
                  </a:lnTo>
                  <a:cubicBezTo>
                    <a:pt x="7074" y="20166"/>
                    <a:pt x="7230" y="20209"/>
                    <a:pt x="7389" y="20209"/>
                  </a:cubicBezTo>
                  <a:cubicBezTo>
                    <a:pt x="7548" y="20209"/>
                    <a:pt x="7709" y="20166"/>
                    <a:pt x="7851" y="20081"/>
                  </a:cubicBezTo>
                  <a:lnTo>
                    <a:pt x="11492" y="17654"/>
                  </a:lnTo>
                  <a:cubicBezTo>
                    <a:pt x="13558" y="16289"/>
                    <a:pt x="14791" y="13975"/>
                    <a:pt x="14791" y="11491"/>
                  </a:cubicBezTo>
                  <a:lnTo>
                    <a:pt x="14791" y="1650"/>
                  </a:lnTo>
                  <a:lnTo>
                    <a:pt x="7396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4838063" y="4300600"/>
              <a:ext cx="287775" cy="418125"/>
            </a:xfrm>
            <a:custGeom>
              <a:rect b="b" l="l" r="r" t="t"/>
              <a:pathLst>
                <a:path extrusionOk="0" h="16725" w="11511">
                  <a:moveTo>
                    <a:pt x="5765" y="0"/>
                  </a:moveTo>
                  <a:lnTo>
                    <a:pt x="1" y="1271"/>
                  </a:lnTo>
                  <a:lnTo>
                    <a:pt x="1" y="9803"/>
                  </a:lnTo>
                  <a:cubicBezTo>
                    <a:pt x="1" y="11737"/>
                    <a:pt x="968" y="13539"/>
                    <a:pt x="2560" y="14601"/>
                  </a:cubicBezTo>
                  <a:lnTo>
                    <a:pt x="5765" y="16724"/>
                  </a:lnTo>
                  <a:lnTo>
                    <a:pt x="8950" y="14601"/>
                  </a:lnTo>
                  <a:cubicBezTo>
                    <a:pt x="10543" y="13539"/>
                    <a:pt x="11510" y="11737"/>
                    <a:pt x="11510" y="9803"/>
                  </a:cubicBezTo>
                  <a:lnTo>
                    <a:pt x="11510" y="1271"/>
                  </a:lnTo>
                  <a:lnTo>
                    <a:pt x="5765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4920538" y="4470300"/>
              <a:ext cx="123275" cy="123275"/>
            </a:xfrm>
            <a:custGeom>
              <a:rect b="b" l="l" r="r" t="t"/>
              <a:pathLst>
                <a:path extrusionOk="0" h="4931" w="4931">
                  <a:moveTo>
                    <a:pt x="1" y="1"/>
                  </a:moveTo>
                  <a:lnTo>
                    <a:pt x="1" y="4931"/>
                  </a:lnTo>
                  <a:lnTo>
                    <a:pt x="4931" y="4931"/>
                  </a:lnTo>
                  <a:lnTo>
                    <a:pt x="4931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4971738" y="4330200"/>
              <a:ext cx="24200" cy="20675"/>
            </a:xfrm>
            <a:custGeom>
              <a:rect b="b" l="l" r="r" t="t"/>
              <a:pathLst>
                <a:path extrusionOk="0" h="827" w="968">
                  <a:moveTo>
                    <a:pt x="413" y="1"/>
                  </a:moveTo>
                  <a:cubicBezTo>
                    <a:pt x="201" y="1"/>
                    <a:pt x="1" y="171"/>
                    <a:pt x="1" y="428"/>
                  </a:cubicBezTo>
                  <a:cubicBezTo>
                    <a:pt x="1" y="637"/>
                    <a:pt x="190" y="826"/>
                    <a:pt x="418" y="826"/>
                  </a:cubicBezTo>
                  <a:cubicBezTo>
                    <a:pt x="778" y="826"/>
                    <a:pt x="968" y="390"/>
                    <a:pt x="702" y="125"/>
                  </a:cubicBezTo>
                  <a:cubicBezTo>
                    <a:pt x="617" y="39"/>
                    <a:pt x="514" y="1"/>
                    <a:pt x="41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4786863" y="4248100"/>
              <a:ext cx="390650" cy="525850"/>
            </a:xfrm>
            <a:custGeom>
              <a:rect b="b" l="l" r="r" t="t"/>
              <a:pathLst>
                <a:path extrusionOk="0" h="21034" w="15626">
                  <a:moveTo>
                    <a:pt x="7813" y="830"/>
                  </a:moveTo>
                  <a:lnTo>
                    <a:pt x="14791" y="2385"/>
                  </a:lnTo>
                  <a:lnTo>
                    <a:pt x="14791" y="11903"/>
                  </a:lnTo>
                  <a:cubicBezTo>
                    <a:pt x="14791" y="14236"/>
                    <a:pt x="13615" y="16416"/>
                    <a:pt x="11681" y="17725"/>
                  </a:cubicBezTo>
                  <a:lnTo>
                    <a:pt x="8040" y="20152"/>
                  </a:lnTo>
                  <a:cubicBezTo>
                    <a:pt x="7965" y="20199"/>
                    <a:pt x="7884" y="20223"/>
                    <a:pt x="7806" y="20223"/>
                  </a:cubicBezTo>
                  <a:cubicBezTo>
                    <a:pt x="7728" y="20223"/>
                    <a:pt x="7652" y="20199"/>
                    <a:pt x="7585" y="20152"/>
                  </a:cubicBezTo>
                  <a:lnTo>
                    <a:pt x="3926" y="17725"/>
                  </a:lnTo>
                  <a:cubicBezTo>
                    <a:pt x="1992" y="16416"/>
                    <a:pt x="816" y="14236"/>
                    <a:pt x="816" y="11903"/>
                  </a:cubicBezTo>
                  <a:lnTo>
                    <a:pt x="816" y="2385"/>
                  </a:lnTo>
                  <a:lnTo>
                    <a:pt x="7813" y="830"/>
                  </a:lnTo>
                  <a:close/>
                  <a:moveTo>
                    <a:pt x="7803" y="0"/>
                  </a:moveTo>
                  <a:cubicBezTo>
                    <a:pt x="7775" y="0"/>
                    <a:pt x="7747" y="5"/>
                    <a:pt x="7718" y="15"/>
                  </a:cubicBezTo>
                  <a:lnTo>
                    <a:pt x="323" y="1664"/>
                  </a:lnTo>
                  <a:cubicBezTo>
                    <a:pt x="134" y="1702"/>
                    <a:pt x="1" y="1873"/>
                    <a:pt x="1" y="2062"/>
                  </a:cubicBezTo>
                  <a:lnTo>
                    <a:pt x="1" y="11922"/>
                  </a:lnTo>
                  <a:cubicBezTo>
                    <a:pt x="1" y="14520"/>
                    <a:pt x="1309" y="16966"/>
                    <a:pt x="3471" y="18407"/>
                  </a:cubicBezTo>
                  <a:lnTo>
                    <a:pt x="7130" y="20834"/>
                  </a:lnTo>
                  <a:cubicBezTo>
                    <a:pt x="7329" y="20967"/>
                    <a:pt x="7566" y="21033"/>
                    <a:pt x="7806" y="21033"/>
                  </a:cubicBezTo>
                  <a:cubicBezTo>
                    <a:pt x="8045" y="21033"/>
                    <a:pt x="8287" y="20967"/>
                    <a:pt x="8496" y="20834"/>
                  </a:cubicBezTo>
                  <a:lnTo>
                    <a:pt x="12136" y="18407"/>
                  </a:lnTo>
                  <a:cubicBezTo>
                    <a:pt x="14317" y="16947"/>
                    <a:pt x="15625" y="14520"/>
                    <a:pt x="15625" y="11903"/>
                  </a:cubicBezTo>
                  <a:lnTo>
                    <a:pt x="15625" y="2062"/>
                  </a:lnTo>
                  <a:cubicBezTo>
                    <a:pt x="15625" y="1873"/>
                    <a:pt x="15473" y="1702"/>
                    <a:pt x="15303" y="1664"/>
                  </a:cubicBezTo>
                  <a:lnTo>
                    <a:pt x="7889" y="15"/>
                  </a:lnTo>
                  <a:cubicBezTo>
                    <a:pt x="7860" y="5"/>
                    <a:pt x="7832" y="0"/>
                    <a:pt x="7803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4827638" y="4290275"/>
              <a:ext cx="308150" cy="438400"/>
            </a:xfrm>
            <a:custGeom>
              <a:rect b="b" l="l" r="r" t="t"/>
              <a:pathLst>
                <a:path extrusionOk="0" h="17536" w="12326">
                  <a:moveTo>
                    <a:pt x="6182" y="830"/>
                  </a:moveTo>
                  <a:lnTo>
                    <a:pt x="11510" y="2025"/>
                  </a:lnTo>
                  <a:lnTo>
                    <a:pt x="11510" y="10216"/>
                  </a:lnTo>
                  <a:cubicBezTo>
                    <a:pt x="11510" y="11999"/>
                    <a:pt x="10638" y="13667"/>
                    <a:pt x="9140" y="14672"/>
                  </a:cubicBezTo>
                  <a:lnTo>
                    <a:pt x="6182" y="16644"/>
                  </a:lnTo>
                  <a:lnTo>
                    <a:pt x="3205" y="14672"/>
                  </a:lnTo>
                  <a:cubicBezTo>
                    <a:pt x="1726" y="13686"/>
                    <a:pt x="835" y="12018"/>
                    <a:pt x="835" y="10235"/>
                  </a:cubicBezTo>
                  <a:lnTo>
                    <a:pt x="835" y="10216"/>
                  </a:lnTo>
                  <a:lnTo>
                    <a:pt x="835" y="2025"/>
                  </a:lnTo>
                  <a:lnTo>
                    <a:pt x="6182" y="830"/>
                  </a:lnTo>
                  <a:close/>
                  <a:moveTo>
                    <a:pt x="6163" y="1"/>
                  </a:moveTo>
                  <a:cubicBezTo>
                    <a:pt x="6130" y="1"/>
                    <a:pt x="6097" y="6"/>
                    <a:pt x="6068" y="15"/>
                  </a:cubicBezTo>
                  <a:lnTo>
                    <a:pt x="323" y="1286"/>
                  </a:lnTo>
                  <a:cubicBezTo>
                    <a:pt x="133" y="1323"/>
                    <a:pt x="1" y="1494"/>
                    <a:pt x="1" y="1684"/>
                  </a:cubicBezTo>
                  <a:lnTo>
                    <a:pt x="1" y="10216"/>
                  </a:lnTo>
                  <a:cubicBezTo>
                    <a:pt x="1" y="12283"/>
                    <a:pt x="1024" y="14198"/>
                    <a:pt x="2750" y="15355"/>
                  </a:cubicBezTo>
                  <a:lnTo>
                    <a:pt x="5954" y="17479"/>
                  </a:lnTo>
                  <a:cubicBezTo>
                    <a:pt x="6011" y="17517"/>
                    <a:pt x="6106" y="17536"/>
                    <a:pt x="6182" y="17536"/>
                  </a:cubicBezTo>
                  <a:cubicBezTo>
                    <a:pt x="6258" y="17536"/>
                    <a:pt x="6353" y="17517"/>
                    <a:pt x="6428" y="17479"/>
                  </a:cubicBezTo>
                  <a:lnTo>
                    <a:pt x="9614" y="15336"/>
                  </a:lnTo>
                  <a:cubicBezTo>
                    <a:pt x="11321" y="14198"/>
                    <a:pt x="12325" y="12264"/>
                    <a:pt x="12325" y="10216"/>
                  </a:cubicBezTo>
                  <a:lnTo>
                    <a:pt x="12325" y="1684"/>
                  </a:lnTo>
                  <a:cubicBezTo>
                    <a:pt x="12325" y="1494"/>
                    <a:pt x="12193" y="1323"/>
                    <a:pt x="12003" y="1286"/>
                  </a:cubicBezTo>
                  <a:lnTo>
                    <a:pt x="6258" y="15"/>
                  </a:lnTo>
                  <a:cubicBezTo>
                    <a:pt x="6229" y="6"/>
                    <a:pt x="6196" y="1"/>
                    <a:pt x="616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5007413" y="4341225"/>
              <a:ext cx="91400" cy="34775"/>
            </a:xfrm>
            <a:custGeom>
              <a:rect b="b" l="l" r="r" t="t"/>
              <a:pathLst>
                <a:path extrusionOk="0" h="1391" w="3656">
                  <a:moveTo>
                    <a:pt x="587" y="1"/>
                  </a:moveTo>
                  <a:cubicBezTo>
                    <a:pt x="133" y="1"/>
                    <a:pt x="1" y="677"/>
                    <a:pt x="470" y="821"/>
                  </a:cubicBezTo>
                  <a:lnTo>
                    <a:pt x="489" y="821"/>
                  </a:lnTo>
                  <a:cubicBezTo>
                    <a:pt x="3125" y="1390"/>
                    <a:pt x="3011" y="1390"/>
                    <a:pt x="3087" y="1390"/>
                  </a:cubicBezTo>
                  <a:cubicBezTo>
                    <a:pt x="3580" y="1390"/>
                    <a:pt x="3655" y="670"/>
                    <a:pt x="3181" y="575"/>
                  </a:cubicBezTo>
                  <a:lnTo>
                    <a:pt x="660" y="6"/>
                  </a:lnTo>
                  <a:cubicBezTo>
                    <a:pt x="635" y="2"/>
                    <a:pt x="611" y="1"/>
                    <a:pt x="58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4910113" y="4396350"/>
              <a:ext cx="143675" cy="207650"/>
            </a:xfrm>
            <a:custGeom>
              <a:rect b="b" l="l" r="r" t="t"/>
              <a:pathLst>
                <a:path extrusionOk="0" h="8306" w="5747">
                  <a:moveTo>
                    <a:pt x="2883" y="906"/>
                  </a:moveTo>
                  <a:cubicBezTo>
                    <a:pt x="3499" y="906"/>
                    <a:pt x="4115" y="1318"/>
                    <a:pt x="4115" y="2143"/>
                  </a:cubicBezTo>
                  <a:lnTo>
                    <a:pt x="4115" y="2541"/>
                  </a:lnTo>
                  <a:lnTo>
                    <a:pt x="1650" y="2541"/>
                  </a:lnTo>
                  <a:lnTo>
                    <a:pt x="1650" y="2143"/>
                  </a:lnTo>
                  <a:cubicBezTo>
                    <a:pt x="1650" y="1318"/>
                    <a:pt x="2267" y="906"/>
                    <a:pt x="2883" y="906"/>
                  </a:cubicBezTo>
                  <a:close/>
                  <a:moveTo>
                    <a:pt x="4931" y="3376"/>
                  </a:moveTo>
                  <a:lnTo>
                    <a:pt x="4931" y="7471"/>
                  </a:lnTo>
                  <a:lnTo>
                    <a:pt x="816" y="7471"/>
                  </a:lnTo>
                  <a:lnTo>
                    <a:pt x="816" y="3376"/>
                  </a:lnTo>
                  <a:close/>
                  <a:moveTo>
                    <a:pt x="2883" y="1"/>
                  </a:moveTo>
                  <a:cubicBezTo>
                    <a:pt x="1707" y="1"/>
                    <a:pt x="778" y="968"/>
                    <a:pt x="816" y="2143"/>
                  </a:cubicBezTo>
                  <a:lnTo>
                    <a:pt x="816" y="2541"/>
                  </a:lnTo>
                  <a:lnTo>
                    <a:pt x="418" y="2541"/>
                  </a:lnTo>
                  <a:cubicBezTo>
                    <a:pt x="190" y="2541"/>
                    <a:pt x="1" y="2731"/>
                    <a:pt x="1" y="2959"/>
                  </a:cubicBezTo>
                  <a:lnTo>
                    <a:pt x="1" y="7889"/>
                  </a:lnTo>
                  <a:cubicBezTo>
                    <a:pt x="1" y="8116"/>
                    <a:pt x="190" y="8306"/>
                    <a:pt x="418" y="8306"/>
                  </a:cubicBezTo>
                  <a:lnTo>
                    <a:pt x="5348" y="8306"/>
                  </a:lnTo>
                  <a:cubicBezTo>
                    <a:pt x="5575" y="8287"/>
                    <a:pt x="5746" y="8116"/>
                    <a:pt x="5746" y="7889"/>
                  </a:cubicBezTo>
                  <a:lnTo>
                    <a:pt x="5746" y="2959"/>
                  </a:lnTo>
                  <a:cubicBezTo>
                    <a:pt x="5746" y="2731"/>
                    <a:pt x="5575" y="2541"/>
                    <a:pt x="5348" y="2541"/>
                  </a:cubicBezTo>
                  <a:lnTo>
                    <a:pt x="4931" y="2541"/>
                  </a:lnTo>
                  <a:lnTo>
                    <a:pt x="4931" y="2143"/>
                  </a:lnTo>
                  <a:cubicBezTo>
                    <a:pt x="4969" y="968"/>
                    <a:pt x="4040" y="1"/>
                    <a:pt x="288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4971738" y="4501075"/>
              <a:ext cx="20425" cy="60850"/>
            </a:xfrm>
            <a:custGeom>
              <a:rect b="b" l="l" r="r" t="t"/>
              <a:pathLst>
                <a:path extrusionOk="0" h="2434" w="817">
                  <a:moveTo>
                    <a:pt x="387" y="1"/>
                  </a:moveTo>
                  <a:cubicBezTo>
                    <a:pt x="173" y="1"/>
                    <a:pt x="1" y="183"/>
                    <a:pt x="1" y="400"/>
                  </a:cubicBezTo>
                  <a:lnTo>
                    <a:pt x="1" y="2050"/>
                  </a:lnTo>
                  <a:cubicBezTo>
                    <a:pt x="20" y="2306"/>
                    <a:pt x="214" y="2434"/>
                    <a:pt x="408" y="2434"/>
                  </a:cubicBezTo>
                  <a:cubicBezTo>
                    <a:pt x="603" y="2434"/>
                    <a:pt x="797" y="2306"/>
                    <a:pt x="816" y="2050"/>
                  </a:cubicBezTo>
                  <a:lnTo>
                    <a:pt x="816" y="400"/>
                  </a:lnTo>
                  <a:cubicBezTo>
                    <a:pt x="816" y="173"/>
                    <a:pt x="645" y="2"/>
                    <a:pt x="418" y="2"/>
                  </a:cubicBezTo>
                  <a:cubicBezTo>
                    <a:pt x="407" y="1"/>
                    <a:pt x="397" y="1"/>
                    <a:pt x="38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3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LANDING PAGE</a:t>
            </a:r>
            <a:endParaRPr/>
          </a:p>
        </p:txBody>
      </p:sp>
      <p:pic>
        <p:nvPicPr>
          <p:cNvPr id="530" name="Google Shape;530;p43"/>
          <p:cNvPicPr preferRelativeResize="0"/>
          <p:nvPr/>
        </p:nvPicPr>
        <p:blipFill rotWithShape="1">
          <a:blip r:embed="rId3">
            <a:alphaModFix/>
          </a:blip>
          <a:srcRect b="0" l="3035" r="0" t="0"/>
          <a:stretch/>
        </p:blipFill>
        <p:spPr>
          <a:xfrm>
            <a:off x="133875" y="1084025"/>
            <a:ext cx="8876250" cy="34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LANDING PAGE</a:t>
            </a:r>
            <a:endParaRPr/>
          </a:p>
        </p:txBody>
      </p:sp>
      <p:pic>
        <p:nvPicPr>
          <p:cNvPr id="536" name="Google Shape;536;p44"/>
          <p:cNvPicPr preferRelativeResize="0"/>
          <p:nvPr/>
        </p:nvPicPr>
        <p:blipFill rotWithShape="1">
          <a:blip r:embed="rId3">
            <a:alphaModFix/>
          </a:blip>
          <a:srcRect b="0" l="1804" r="10614" t="0"/>
          <a:stretch/>
        </p:blipFill>
        <p:spPr>
          <a:xfrm>
            <a:off x="139025" y="913150"/>
            <a:ext cx="8865951" cy="342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LANDING PAGE</a:t>
            </a:r>
            <a:endParaRPr/>
          </a:p>
        </p:txBody>
      </p:sp>
      <p:pic>
        <p:nvPicPr>
          <p:cNvPr id="542" name="Google Shape;542;p45"/>
          <p:cNvPicPr preferRelativeResize="0"/>
          <p:nvPr/>
        </p:nvPicPr>
        <p:blipFill rotWithShape="1">
          <a:blip r:embed="rId3">
            <a:alphaModFix/>
          </a:blip>
          <a:srcRect b="0" l="1218" r="11115" t="0"/>
          <a:stretch/>
        </p:blipFill>
        <p:spPr>
          <a:xfrm>
            <a:off x="181837" y="690650"/>
            <a:ext cx="8780327" cy="42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6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LANDING PAGE</a:t>
            </a:r>
            <a:endParaRPr/>
          </a:p>
        </p:txBody>
      </p:sp>
      <p:pic>
        <p:nvPicPr>
          <p:cNvPr id="548" name="Google Shape;548;p46"/>
          <p:cNvPicPr preferRelativeResize="0"/>
          <p:nvPr/>
        </p:nvPicPr>
        <p:blipFill rotWithShape="1">
          <a:blip r:embed="rId3">
            <a:alphaModFix/>
          </a:blip>
          <a:srcRect b="0" l="0" r="10618" t="0"/>
          <a:stretch/>
        </p:blipFill>
        <p:spPr>
          <a:xfrm>
            <a:off x="209800" y="609025"/>
            <a:ext cx="8724402" cy="43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LANDING PAGE</a:t>
            </a:r>
            <a:endParaRPr/>
          </a:p>
        </p:txBody>
      </p:sp>
      <p:pic>
        <p:nvPicPr>
          <p:cNvPr id="554" name="Google Shape;554;p47"/>
          <p:cNvPicPr preferRelativeResize="0"/>
          <p:nvPr/>
        </p:nvPicPr>
        <p:blipFill rotWithShape="1">
          <a:blip r:embed="rId3">
            <a:alphaModFix/>
          </a:blip>
          <a:srcRect b="2752" l="2933" r="3354" t="0"/>
          <a:stretch/>
        </p:blipFill>
        <p:spPr>
          <a:xfrm>
            <a:off x="185550" y="601600"/>
            <a:ext cx="8772899" cy="4405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8"/>
          <p:cNvSpPr txBox="1"/>
          <p:nvPr>
            <p:ph type="title"/>
          </p:nvPr>
        </p:nvSpPr>
        <p:spPr>
          <a:xfrm>
            <a:off x="-776225" y="3650"/>
            <a:ext cx="465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PLA DE MILLORA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925" y="87225"/>
            <a:ext cx="4816675" cy="49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8"/>
          <p:cNvSpPr txBox="1"/>
          <p:nvPr/>
        </p:nvSpPr>
        <p:spPr>
          <a:xfrm>
            <a:off x="28575" y="1509750"/>
            <a:ext cx="4523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Char char="-"/>
            </a:pPr>
            <a:r>
              <a:rPr lang="ca" sz="18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TANCAR PORTS INNECESSARIS</a:t>
            </a:r>
            <a:endParaRPr sz="18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Char char="-"/>
            </a:pPr>
            <a:r>
              <a:rPr lang="ca" sz="18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ACTUALITZAR VERSIONS</a:t>
            </a:r>
            <a:endParaRPr sz="18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Code"/>
              <a:buChar char="-"/>
            </a:pPr>
            <a:r>
              <a:rPr lang="ca" sz="18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DESHABILITAR SERVEIS</a:t>
            </a:r>
            <a:endParaRPr sz="18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9"/>
          <p:cNvSpPr txBox="1"/>
          <p:nvPr>
            <p:ph type="title"/>
          </p:nvPr>
        </p:nvSpPr>
        <p:spPr>
          <a:xfrm>
            <a:off x="-776225" y="3650"/>
            <a:ext cx="442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PLA DE MILLORA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 rotWithShape="1">
          <a:blip r:embed="rId3">
            <a:alphaModFix/>
          </a:blip>
          <a:srcRect b="0" l="0" r="33025" t="58482"/>
          <a:stretch/>
        </p:blipFill>
        <p:spPr>
          <a:xfrm>
            <a:off x="2905125" y="576350"/>
            <a:ext cx="6501700" cy="21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69150"/>
            <a:ext cx="7506084" cy="222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0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PROBLEMES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50"/>
          <p:cNvSpPr txBox="1"/>
          <p:nvPr/>
        </p:nvSpPr>
        <p:spPr>
          <a:xfrm>
            <a:off x="587763" y="887625"/>
            <a:ext cx="38223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Fira Code"/>
              <a:buChar char="●"/>
            </a:pPr>
            <a:r>
              <a:rPr lang="ca" sz="1600">
                <a:solidFill>
                  <a:srgbClr val="A61C00"/>
                </a:solidFill>
                <a:latin typeface="Fira Code"/>
                <a:ea typeface="Fira Code"/>
                <a:cs typeface="Fira Code"/>
                <a:sym typeface="Fira Code"/>
              </a:rPr>
              <a:t>Shodan:</a:t>
            </a:r>
            <a:r>
              <a:rPr lang="ca" sz="1600">
                <a:solidFill>
                  <a:srgbClr val="999999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ca" sz="1600">
                <a:solidFill>
                  <a:srgbClr val="666666"/>
                </a:solidFill>
                <a:latin typeface="Fira Code"/>
                <a:ea typeface="Fira Code"/>
                <a:cs typeface="Fira Code"/>
                <a:sym typeface="Fira Code"/>
              </a:rPr>
              <a:t>modificar la api de Shodan per un altra de gratuïta.</a:t>
            </a:r>
            <a:endParaRPr sz="1600">
              <a:solidFill>
                <a:srgbClr val="66666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Fira Code"/>
              <a:buChar char="●"/>
            </a:pPr>
            <a:r>
              <a:rPr lang="ca" sz="1600">
                <a:solidFill>
                  <a:srgbClr val="A61C00"/>
                </a:solidFill>
                <a:latin typeface="Fira Code"/>
                <a:ea typeface="Fira Code"/>
                <a:cs typeface="Fira Code"/>
                <a:sym typeface="Fira Code"/>
              </a:rPr>
              <a:t>Enum4linux:</a:t>
            </a:r>
            <a:r>
              <a:rPr lang="ca" sz="1600">
                <a:solidFill>
                  <a:srgbClr val="999999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ca" sz="1600">
                <a:solidFill>
                  <a:srgbClr val="666666"/>
                </a:solidFill>
                <a:latin typeface="Fira Code"/>
                <a:ea typeface="Fira Code"/>
                <a:cs typeface="Fira Code"/>
                <a:sym typeface="Fira Code"/>
              </a:rPr>
              <a:t>no poder instalar-lo en docker.</a:t>
            </a:r>
            <a:endParaRPr sz="1600">
              <a:solidFill>
                <a:srgbClr val="66666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5" name="Google Shape;575;p50"/>
          <p:cNvSpPr txBox="1"/>
          <p:nvPr/>
        </p:nvSpPr>
        <p:spPr>
          <a:xfrm>
            <a:off x="4733939" y="1226325"/>
            <a:ext cx="38223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Fira Code"/>
              <a:buChar char="●"/>
            </a:pPr>
            <a:r>
              <a:rPr lang="ca" sz="1600">
                <a:solidFill>
                  <a:srgbClr val="666666"/>
                </a:solidFill>
                <a:latin typeface="Fira Code"/>
                <a:ea typeface="Fira Code"/>
                <a:cs typeface="Fira Code"/>
                <a:sym typeface="Fira Code"/>
              </a:rPr>
              <a:t>ERRORS d’</a:t>
            </a:r>
            <a:r>
              <a:rPr lang="ca" sz="1600">
                <a:solidFill>
                  <a:srgbClr val="A61C00"/>
                </a:solidFill>
                <a:latin typeface="Fira Code"/>
                <a:ea typeface="Fira Code"/>
                <a:cs typeface="Fira Code"/>
                <a:sym typeface="Fira Code"/>
              </a:rPr>
              <a:t>executables</a:t>
            </a:r>
            <a:r>
              <a:rPr lang="ca" sz="1600">
                <a:solidFill>
                  <a:srgbClr val="999999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ca" sz="1600">
                <a:solidFill>
                  <a:srgbClr val="666666"/>
                </a:solidFill>
                <a:latin typeface="Fira Code"/>
                <a:ea typeface="Fira Code"/>
                <a:cs typeface="Fira Code"/>
                <a:sym typeface="Fira Code"/>
              </a:rPr>
              <a:t>i rutes al crear dins el</a:t>
            </a:r>
            <a:r>
              <a:rPr lang="ca" sz="1600">
                <a:solidFill>
                  <a:srgbClr val="999999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ca" sz="1600">
                <a:solidFill>
                  <a:srgbClr val="A61C00"/>
                </a:solidFill>
                <a:latin typeface="Fira Code"/>
                <a:ea typeface="Fira Code"/>
                <a:cs typeface="Fira Code"/>
                <a:sym typeface="Fira Code"/>
              </a:rPr>
              <a:t>Docker</a:t>
            </a:r>
            <a:endParaRPr sz="1600">
              <a:solidFill>
                <a:srgbClr val="A61C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2000"/>
              <a:buFont typeface="Fira Code"/>
              <a:buChar char="●"/>
            </a:pPr>
            <a:r>
              <a:rPr lang="ca" sz="1600">
                <a:solidFill>
                  <a:srgbClr val="A61C00"/>
                </a:solidFill>
                <a:latin typeface="Fira Code"/>
                <a:ea typeface="Fira Code"/>
                <a:cs typeface="Fira Code"/>
                <a:sym typeface="Fira Code"/>
              </a:rPr>
              <a:t>Requeriments</a:t>
            </a:r>
            <a:r>
              <a:rPr lang="ca" sz="1600">
                <a:solidFill>
                  <a:srgbClr val="999999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ca" sz="1600">
                <a:solidFill>
                  <a:srgbClr val="666666"/>
                </a:solidFill>
                <a:latin typeface="Fira Code"/>
                <a:ea typeface="Fira Code"/>
                <a:cs typeface="Fira Code"/>
                <a:sym typeface="Fira Code"/>
              </a:rPr>
              <a:t>no instal·lats dins el Docker</a:t>
            </a:r>
            <a:endParaRPr sz="1600">
              <a:solidFill>
                <a:srgbClr val="66666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76" name="Google Shape;576;p50"/>
          <p:cNvGrpSpPr/>
          <p:nvPr/>
        </p:nvGrpSpPr>
        <p:grpSpPr>
          <a:xfrm>
            <a:off x="4156043" y="3996930"/>
            <a:ext cx="831913" cy="807857"/>
            <a:chOff x="5779408" y="3699191"/>
            <a:chExt cx="317645" cy="318757"/>
          </a:xfrm>
        </p:grpSpPr>
        <p:sp>
          <p:nvSpPr>
            <p:cNvPr id="577" name="Google Shape;577;p50"/>
            <p:cNvSpPr/>
            <p:nvPr/>
          </p:nvSpPr>
          <p:spPr>
            <a:xfrm>
              <a:off x="5892837" y="3700334"/>
              <a:ext cx="204216" cy="317614"/>
            </a:xfrm>
            <a:custGeom>
              <a:rect b="b" l="l" r="r" t="t"/>
              <a:pathLst>
                <a:path extrusionOk="0" h="10002" w="6431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CC0000"/>
            </a:solidFill>
            <a:ln cap="flat" cmpd="sng" w="19050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578" name="Google Shape;578;p50"/>
            <p:cNvSpPr/>
            <p:nvPr/>
          </p:nvSpPr>
          <p:spPr>
            <a:xfrm>
              <a:off x="5779408" y="3699191"/>
              <a:ext cx="195134" cy="316883"/>
            </a:xfrm>
            <a:custGeom>
              <a:rect b="b" l="l" r="r" t="t"/>
              <a:pathLst>
                <a:path extrusionOk="0" h="9979" w="6145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CC0000"/>
            </a:solidFill>
            <a:ln cap="flat" cmpd="sng" w="19050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MILLORES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1"/>
          <p:cNvSpPr txBox="1"/>
          <p:nvPr/>
        </p:nvSpPr>
        <p:spPr>
          <a:xfrm>
            <a:off x="2545688" y="1017725"/>
            <a:ext cx="44361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Fira Code"/>
              <a:buChar char="●"/>
            </a:pPr>
            <a:r>
              <a:rPr b="1" lang="ca">
                <a:solidFill>
                  <a:srgbClr val="0B5394"/>
                </a:solidFill>
                <a:latin typeface="Fira Code"/>
                <a:ea typeface="Fira Code"/>
                <a:cs typeface="Fira Code"/>
                <a:sym typeface="Fira Code"/>
              </a:rPr>
              <a:t>Mode gràfic</a:t>
            </a:r>
            <a:r>
              <a:rPr lang="ca">
                <a:solidFill>
                  <a:srgbClr val="0B5394"/>
                </a:solidFill>
                <a:latin typeface="Fira Code"/>
                <a:ea typeface="Fira Code"/>
                <a:cs typeface="Fira Code"/>
                <a:sym typeface="Fira Code"/>
              </a:rPr>
              <a:t>: </a:t>
            </a:r>
            <a:r>
              <a:rPr lang="ca">
                <a:solidFill>
                  <a:srgbClr val="666666"/>
                </a:solidFill>
                <a:latin typeface="Fira Code"/>
                <a:ea typeface="Fira Code"/>
                <a:cs typeface="Fira Code"/>
                <a:sym typeface="Fira Code"/>
              </a:rPr>
              <a:t>adaptar la nostra eina a mode gràfica</a:t>
            </a:r>
            <a:endParaRPr>
              <a:solidFill>
                <a:srgbClr val="66666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Fira Code"/>
              <a:buChar char="●"/>
            </a:pPr>
            <a:r>
              <a:rPr lang="ca">
                <a:solidFill>
                  <a:srgbClr val="666666"/>
                </a:solidFill>
                <a:latin typeface="Fira Code"/>
                <a:ea typeface="Fira Code"/>
                <a:cs typeface="Fira Code"/>
                <a:sym typeface="Fira Code"/>
              </a:rPr>
              <a:t>Comprar </a:t>
            </a:r>
            <a:r>
              <a:rPr b="1" lang="ca">
                <a:solidFill>
                  <a:srgbClr val="0B5394"/>
                </a:solidFill>
                <a:latin typeface="Fira Code"/>
                <a:ea typeface="Fira Code"/>
                <a:cs typeface="Fira Code"/>
                <a:sym typeface="Fira Code"/>
              </a:rPr>
              <a:t>API</a:t>
            </a:r>
            <a:endParaRPr b="1">
              <a:solidFill>
                <a:srgbClr val="0B539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Fira Code"/>
              <a:buChar char="●"/>
            </a:pPr>
            <a:r>
              <a:rPr b="1" lang="ca">
                <a:solidFill>
                  <a:srgbClr val="0B5394"/>
                </a:solidFill>
                <a:latin typeface="Fira Code"/>
                <a:ea typeface="Fira Code"/>
                <a:cs typeface="Fira Code"/>
                <a:sym typeface="Fira Code"/>
              </a:rPr>
              <a:t>Optimització</a:t>
            </a:r>
            <a:r>
              <a:rPr b="1" lang="ca">
                <a:solidFill>
                  <a:srgbClr val="6FA8DC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ca">
                <a:solidFill>
                  <a:srgbClr val="666666"/>
                </a:solidFill>
                <a:latin typeface="Fira Code"/>
                <a:ea typeface="Fira Code"/>
                <a:cs typeface="Fira Code"/>
                <a:sym typeface="Fira Code"/>
              </a:rPr>
              <a:t>del codi</a:t>
            </a:r>
            <a:endParaRPr>
              <a:solidFill>
                <a:srgbClr val="66666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Fira Code"/>
              <a:buChar char="●"/>
            </a:pPr>
            <a:r>
              <a:rPr lang="ca">
                <a:solidFill>
                  <a:srgbClr val="666666"/>
                </a:solidFill>
                <a:latin typeface="Fira Code"/>
                <a:ea typeface="Fira Code"/>
                <a:cs typeface="Fira Code"/>
                <a:sym typeface="Fira Code"/>
              </a:rPr>
              <a:t>Més </a:t>
            </a:r>
            <a:r>
              <a:rPr b="1" lang="ca">
                <a:solidFill>
                  <a:srgbClr val="0B5394"/>
                </a:solidFill>
                <a:latin typeface="Fira Code"/>
                <a:ea typeface="Fira Code"/>
                <a:cs typeface="Fira Code"/>
                <a:sym typeface="Fira Code"/>
              </a:rPr>
              <a:t>eines</a:t>
            </a:r>
            <a:endParaRPr b="1">
              <a:solidFill>
                <a:srgbClr val="0B539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85" name="Google Shape;585;p51"/>
          <p:cNvGrpSpPr/>
          <p:nvPr/>
        </p:nvGrpSpPr>
        <p:grpSpPr>
          <a:xfrm>
            <a:off x="4223903" y="4016747"/>
            <a:ext cx="1079665" cy="767168"/>
            <a:chOff x="5216456" y="3725484"/>
            <a:chExt cx="356196" cy="265631"/>
          </a:xfrm>
        </p:grpSpPr>
        <p:sp>
          <p:nvSpPr>
            <p:cNvPr id="586" name="Google Shape;586;p51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3D85C6"/>
            </a:solidFill>
            <a:ln cap="flat" cmpd="sng" w="19050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1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3D85C6"/>
            </a:solidFill>
            <a:ln cap="flat" cmpd="sng" w="19050">
              <a:solidFill>
                <a:srgbClr val="0B539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2"/>
          <p:cNvSpPr/>
          <p:nvPr/>
        </p:nvSpPr>
        <p:spPr>
          <a:xfrm>
            <a:off x="311700" y="964100"/>
            <a:ext cx="8582004" cy="3943404"/>
          </a:xfrm>
          <a:prstGeom prst="cloud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3" name="Google Shape;593;p52"/>
          <p:cNvSpPr txBox="1"/>
          <p:nvPr>
            <p:ph type="title"/>
          </p:nvPr>
        </p:nvSpPr>
        <p:spPr>
          <a:xfrm>
            <a:off x="342400" y="111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CONCLUSIONS</a:t>
            </a:r>
            <a:endParaRPr/>
          </a:p>
        </p:txBody>
      </p:sp>
      <p:sp>
        <p:nvSpPr>
          <p:cNvPr id="594" name="Google Shape;594;p52"/>
          <p:cNvSpPr txBox="1"/>
          <p:nvPr/>
        </p:nvSpPr>
        <p:spPr>
          <a:xfrm>
            <a:off x="2524300" y="1583488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ca" sz="33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AUTONOMIA</a:t>
            </a:r>
            <a:endParaRPr b="1" sz="22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5" name="Google Shape;595;p52"/>
          <p:cNvSpPr txBox="1"/>
          <p:nvPr/>
        </p:nvSpPr>
        <p:spPr>
          <a:xfrm>
            <a:off x="5486400" y="190500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ca" sz="33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RESOLUTIVITAT</a:t>
            </a:r>
            <a:endParaRPr b="1" sz="22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6" name="Google Shape;596;p52"/>
          <p:cNvSpPr txBox="1"/>
          <p:nvPr/>
        </p:nvSpPr>
        <p:spPr>
          <a:xfrm>
            <a:off x="1295400" y="242925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ca" sz="33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CREATIVITAT</a:t>
            </a:r>
            <a:endParaRPr b="1" sz="22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7" name="Google Shape;597;p52"/>
          <p:cNvSpPr txBox="1"/>
          <p:nvPr/>
        </p:nvSpPr>
        <p:spPr>
          <a:xfrm>
            <a:off x="4057650" y="2927325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ca" sz="33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COORDINACIÓ</a:t>
            </a:r>
            <a:endParaRPr b="1" sz="22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52"/>
          <p:cNvSpPr txBox="1"/>
          <p:nvPr/>
        </p:nvSpPr>
        <p:spPr>
          <a:xfrm>
            <a:off x="1664200" y="3695050"/>
            <a:ext cx="3860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ca" sz="33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TREBALL EN EQUIP</a:t>
            </a:r>
            <a:endParaRPr b="1" sz="22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type="title"/>
          </p:nvPr>
        </p:nvSpPr>
        <p:spPr>
          <a:xfrm>
            <a:off x="148425" y="155550"/>
            <a:ext cx="29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OBJECTIUS</a:t>
            </a:r>
            <a:endParaRPr/>
          </a:p>
        </p:txBody>
      </p:sp>
      <p:sp>
        <p:nvSpPr>
          <p:cNvPr id="172" name="Google Shape;172;p17"/>
          <p:cNvSpPr txBox="1"/>
          <p:nvPr>
            <p:ph idx="1" type="body"/>
          </p:nvPr>
        </p:nvSpPr>
        <p:spPr>
          <a:xfrm>
            <a:off x="860950" y="863550"/>
            <a:ext cx="349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Fira Code"/>
              <a:buChar char="●"/>
            </a:pPr>
            <a:r>
              <a:rPr b="1" lang="ca" sz="12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Crear l’empresa</a:t>
            </a:r>
            <a:endParaRPr b="1" sz="12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Fira Code"/>
              <a:buChar char="●"/>
            </a:pPr>
            <a:r>
              <a:rPr b="1" lang="ca" sz="12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Fer un anàlisi:</a:t>
            </a:r>
            <a:endParaRPr b="1" sz="12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Fira Code"/>
              <a:buChar char="-"/>
            </a:pPr>
            <a:r>
              <a:rPr lang="ca" sz="12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actius</a:t>
            </a:r>
            <a:endParaRPr sz="12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Fira Code"/>
              <a:buChar char="-"/>
            </a:pPr>
            <a:r>
              <a:rPr lang="ca" sz="12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amenaces</a:t>
            </a:r>
            <a:endParaRPr sz="12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Fira Code"/>
              <a:buChar char="-"/>
            </a:pPr>
            <a:r>
              <a:rPr lang="ca" sz="12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impacte</a:t>
            </a:r>
            <a:endParaRPr sz="12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Fira Code"/>
              <a:buChar char="●"/>
            </a:pPr>
            <a:r>
              <a:rPr b="1" lang="ca" sz="12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Script d’auditoria </a:t>
            </a:r>
            <a:endParaRPr b="1" sz="12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Fira Code"/>
              <a:buChar char="●"/>
            </a:pPr>
            <a:r>
              <a:rPr b="1" lang="ca" sz="12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Landing page i pla de millora</a:t>
            </a:r>
            <a:endParaRPr b="1" sz="2000">
              <a:solidFill>
                <a:schemeClr val="accent2"/>
              </a:solidFill>
            </a:endParaRPr>
          </a:p>
        </p:txBody>
      </p:sp>
      <p:grpSp>
        <p:nvGrpSpPr>
          <p:cNvPr id="173" name="Google Shape;173;p17"/>
          <p:cNvGrpSpPr/>
          <p:nvPr/>
        </p:nvGrpSpPr>
        <p:grpSpPr>
          <a:xfrm>
            <a:off x="7683888" y="807923"/>
            <a:ext cx="635259" cy="541210"/>
            <a:chOff x="2612597" y="3367075"/>
            <a:chExt cx="376271" cy="337982"/>
          </a:xfrm>
        </p:grpSpPr>
        <p:sp>
          <p:nvSpPr>
            <p:cNvPr id="174" name="Google Shape;174;p17"/>
            <p:cNvSpPr/>
            <p:nvPr/>
          </p:nvSpPr>
          <p:spPr>
            <a:xfrm>
              <a:off x="2612597" y="3367075"/>
              <a:ext cx="376271" cy="337982"/>
            </a:xfrm>
            <a:custGeom>
              <a:rect b="b" l="l" r="r" t="t"/>
              <a:pathLst>
                <a:path extrusionOk="0" h="10610" w="11812">
                  <a:moveTo>
                    <a:pt x="7561" y="346"/>
                  </a:moveTo>
                  <a:cubicBezTo>
                    <a:pt x="7490" y="668"/>
                    <a:pt x="7192" y="918"/>
                    <a:pt x="6835" y="918"/>
                  </a:cubicBezTo>
                  <a:lnTo>
                    <a:pt x="4966" y="918"/>
                  </a:lnTo>
                  <a:cubicBezTo>
                    <a:pt x="4609" y="918"/>
                    <a:pt x="4311" y="668"/>
                    <a:pt x="4228" y="346"/>
                  </a:cubicBezTo>
                  <a:close/>
                  <a:moveTo>
                    <a:pt x="7918" y="358"/>
                  </a:moveTo>
                  <a:cubicBezTo>
                    <a:pt x="8264" y="418"/>
                    <a:pt x="8526" y="727"/>
                    <a:pt x="8526" y="1108"/>
                  </a:cubicBezTo>
                  <a:lnTo>
                    <a:pt x="8526" y="1918"/>
                  </a:lnTo>
                  <a:lnTo>
                    <a:pt x="3263" y="1918"/>
                  </a:lnTo>
                  <a:lnTo>
                    <a:pt x="3263" y="1108"/>
                  </a:lnTo>
                  <a:cubicBezTo>
                    <a:pt x="3263" y="727"/>
                    <a:pt x="3525" y="429"/>
                    <a:pt x="3870" y="358"/>
                  </a:cubicBezTo>
                  <a:cubicBezTo>
                    <a:pt x="3966" y="882"/>
                    <a:pt x="4406" y="1287"/>
                    <a:pt x="4954" y="1287"/>
                  </a:cubicBezTo>
                  <a:lnTo>
                    <a:pt x="6835" y="1287"/>
                  </a:lnTo>
                  <a:cubicBezTo>
                    <a:pt x="7383" y="1287"/>
                    <a:pt x="7835" y="882"/>
                    <a:pt x="7918" y="358"/>
                  </a:cubicBezTo>
                  <a:close/>
                  <a:moveTo>
                    <a:pt x="7502" y="5180"/>
                  </a:moveTo>
                  <a:cubicBezTo>
                    <a:pt x="7835" y="5180"/>
                    <a:pt x="8097" y="5454"/>
                    <a:pt x="8097" y="5775"/>
                  </a:cubicBezTo>
                  <a:lnTo>
                    <a:pt x="8097" y="7323"/>
                  </a:lnTo>
                  <a:cubicBezTo>
                    <a:pt x="7764" y="7395"/>
                    <a:pt x="7430" y="7442"/>
                    <a:pt x="7073" y="7478"/>
                  </a:cubicBezTo>
                  <a:lnTo>
                    <a:pt x="7073" y="6942"/>
                  </a:lnTo>
                  <a:cubicBezTo>
                    <a:pt x="7085" y="6561"/>
                    <a:pt x="6764" y="6240"/>
                    <a:pt x="6371" y="6240"/>
                  </a:cubicBezTo>
                  <a:lnTo>
                    <a:pt x="5406" y="6240"/>
                  </a:lnTo>
                  <a:cubicBezTo>
                    <a:pt x="5025" y="6240"/>
                    <a:pt x="4704" y="6549"/>
                    <a:pt x="4704" y="6942"/>
                  </a:cubicBezTo>
                  <a:lnTo>
                    <a:pt x="4704" y="7478"/>
                  </a:lnTo>
                  <a:cubicBezTo>
                    <a:pt x="4370" y="7442"/>
                    <a:pt x="4025" y="7383"/>
                    <a:pt x="3680" y="7323"/>
                  </a:cubicBezTo>
                  <a:lnTo>
                    <a:pt x="3680" y="5775"/>
                  </a:lnTo>
                  <a:cubicBezTo>
                    <a:pt x="3680" y="5454"/>
                    <a:pt x="3954" y="5180"/>
                    <a:pt x="4275" y="5180"/>
                  </a:cubicBezTo>
                  <a:close/>
                  <a:moveTo>
                    <a:pt x="6371" y="6585"/>
                  </a:moveTo>
                  <a:cubicBezTo>
                    <a:pt x="6573" y="6585"/>
                    <a:pt x="6728" y="6740"/>
                    <a:pt x="6728" y="6942"/>
                  </a:cubicBezTo>
                  <a:lnTo>
                    <a:pt x="6728" y="8430"/>
                  </a:lnTo>
                  <a:cubicBezTo>
                    <a:pt x="6728" y="8621"/>
                    <a:pt x="6573" y="8788"/>
                    <a:pt x="6371" y="8788"/>
                  </a:cubicBezTo>
                  <a:lnTo>
                    <a:pt x="5406" y="8788"/>
                  </a:lnTo>
                  <a:cubicBezTo>
                    <a:pt x="5216" y="8788"/>
                    <a:pt x="5049" y="8621"/>
                    <a:pt x="5049" y="8430"/>
                  </a:cubicBezTo>
                  <a:lnTo>
                    <a:pt x="5049" y="6942"/>
                  </a:lnTo>
                  <a:cubicBezTo>
                    <a:pt x="5049" y="6740"/>
                    <a:pt x="5216" y="6585"/>
                    <a:pt x="5406" y="6585"/>
                  </a:cubicBezTo>
                  <a:close/>
                  <a:moveTo>
                    <a:pt x="4025" y="1"/>
                  </a:moveTo>
                  <a:cubicBezTo>
                    <a:pt x="3406" y="1"/>
                    <a:pt x="2918" y="489"/>
                    <a:pt x="2918" y="1108"/>
                  </a:cubicBezTo>
                  <a:lnTo>
                    <a:pt x="2918" y="1918"/>
                  </a:lnTo>
                  <a:lnTo>
                    <a:pt x="1084" y="1918"/>
                  </a:lnTo>
                  <a:cubicBezTo>
                    <a:pt x="489" y="1918"/>
                    <a:pt x="1" y="2418"/>
                    <a:pt x="1" y="3013"/>
                  </a:cubicBezTo>
                  <a:lnTo>
                    <a:pt x="1" y="6168"/>
                  </a:lnTo>
                  <a:cubicBezTo>
                    <a:pt x="1" y="6228"/>
                    <a:pt x="37" y="6287"/>
                    <a:pt x="96" y="6311"/>
                  </a:cubicBezTo>
                  <a:cubicBezTo>
                    <a:pt x="203" y="6371"/>
                    <a:pt x="322" y="6430"/>
                    <a:pt x="418" y="6490"/>
                  </a:cubicBezTo>
                  <a:lnTo>
                    <a:pt x="418" y="7311"/>
                  </a:lnTo>
                  <a:cubicBezTo>
                    <a:pt x="418" y="7418"/>
                    <a:pt x="501" y="7490"/>
                    <a:pt x="596" y="7490"/>
                  </a:cubicBezTo>
                  <a:cubicBezTo>
                    <a:pt x="703" y="7490"/>
                    <a:pt x="775" y="7418"/>
                    <a:pt x="775" y="7311"/>
                  </a:cubicBezTo>
                  <a:lnTo>
                    <a:pt x="775" y="6668"/>
                  </a:lnTo>
                  <a:cubicBezTo>
                    <a:pt x="2013" y="7299"/>
                    <a:pt x="3358" y="7668"/>
                    <a:pt x="4740" y="7811"/>
                  </a:cubicBezTo>
                  <a:lnTo>
                    <a:pt x="4740" y="8407"/>
                  </a:lnTo>
                  <a:cubicBezTo>
                    <a:pt x="4740" y="8800"/>
                    <a:pt x="5049" y="9109"/>
                    <a:pt x="5442" y="9109"/>
                  </a:cubicBezTo>
                  <a:lnTo>
                    <a:pt x="6406" y="9109"/>
                  </a:lnTo>
                  <a:cubicBezTo>
                    <a:pt x="6787" y="9109"/>
                    <a:pt x="7109" y="8800"/>
                    <a:pt x="7109" y="8407"/>
                  </a:cubicBezTo>
                  <a:lnTo>
                    <a:pt x="7109" y="7811"/>
                  </a:lnTo>
                  <a:cubicBezTo>
                    <a:pt x="8490" y="7668"/>
                    <a:pt x="9812" y="7299"/>
                    <a:pt x="11062" y="6668"/>
                  </a:cubicBezTo>
                  <a:lnTo>
                    <a:pt x="11062" y="9526"/>
                  </a:lnTo>
                  <a:cubicBezTo>
                    <a:pt x="11062" y="9931"/>
                    <a:pt x="10740" y="10276"/>
                    <a:pt x="10324" y="10276"/>
                  </a:cubicBezTo>
                  <a:lnTo>
                    <a:pt x="1489" y="10276"/>
                  </a:lnTo>
                  <a:cubicBezTo>
                    <a:pt x="1096" y="10276"/>
                    <a:pt x="751" y="9943"/>
                    <a:pt x="751" y="9526"/>
                  </a:cubicBezTo>
                  <a:lnTo>
                    <a:pt x="751" y="8026"/>
                  </a:lnTo>
                  <a:cubicBezTo>
                    <a:pt x="751" y="7918"/>
                    <a:pt x="679" y="7847"/>
                    <a:pt x="572" y="7847"/>
                  </a:cubicBezTo>
                  <a:cubicBezTo>
                    <a:pt x="465" y="7847"/>
                    <a:pt x="394" y="7918"/>
                    <a:pt x="394" y="8026"/>
                  </a:cubicBezTo>
                  <a:lnTo>
                    <a:pt x="394" y="9526"/>
                  </a:lnTo>
                  <a:cubicBezTo>
                    <a:pt x="394" y="10121"/>
                    <a:pt x="882" y="10609"/>
                    <a:pt x="1477" y="10609"/>
                  </a:cubicBezTo>
                  <a:lnTo>
                    <a:pt x="10300" y="10609"/>
                  </a:lnTo>
                  <a:cubicBezTo>
                    <a:pt x="10895" y="10609"/>
                    <a:pt x="11395" y="10121"/>
                    <a:pt x="11395" y="9526"/>
                  </a:cubicBezTo>
                  <a:lnTo>
                    <a:pt x="11395" y="6490"/>
                  </a:lnTo>
                  <a:cubicBezTo>
                    <a:pt x="11490" y="6430"/>
                    <a:pt x="11609" y="6371"/>
                    <a:pt x="11717" y="6311"/>
                  </a:cubicBezTo>
                  <a:cubicBezTo>
                    <a:pt x="11776" y="6287"/>
                    <a:pt x="11812" y="6228"/>
                    <a:pt x="11812" y="6168"/>
                  </a:cubicBezTo>
                  <a:lnTo>
                    <a:pt x="11812" y="3013"/>
                  </a:lnTo>
                  <a:cubicBezTo>
                    <a:pt x="11812" y="2394"/>
                    <a:pt x="11312" y="1918"/>
                    <a:pt x="10716" y="1918"/>
                  </a:cubicBezTo>
                  <a:lnTo>
                    <a:pt x="10276" y="1918"/>
                  </a:lnTo>
                  <a:cubicBezTo>
                    <a:pt x="10169" y="1918"/>
                    <a:pt x="10097" y="2001"/>
                    <a:pt x="10097" y="2096"/>
                  </a:cubicBezTo>
                  <a:cubicBezTo>
                    <a:pt x="10097" y="2203"/>
                    <a:pt x="10169" y="2275"/>
                    <a:pt x="10276" y="2275"/>
                  </a:cubicBezTo>
                  <a:lnTo>
                    <a:pt x="10716" y="2275"/>
                  </a:lnTo>
                  <a:cubicBezTo>
                    <a:pt x="11121" y="2275"/>
                    <a:pt x="11467" y="2608"/>
                    <a:pt x="11467" y="3025"/>
                  </a:cubicBezTo>
                  <a:lnTo>
                    <a:pt x="11467" y="6073"/>
                  </a:lnTo>
                  <a:cubicBezTo>
                    <a:pt x="11359" y="6133"/>
                    <a:pt x="11252" y="6192"/>
                    <a:pt x="11133" y="6252"/>
                  </a:cubicBezTo>
                  <a:cubicBezTo>
                    <a:pt x="10288" y="6704"/>
                    <a:pt x="9395" y="7037"/>
                    <a:pt x="8454" y="7252"/>
                  </a:cubicBezTo>
                  <a:lnTo>
                    <a:pt x="8454" y="5775"/>
                  </a:lnTo>
                  <a:cubicBezTo>
                    <a:pt x="8454" y="5251"/>
                    <a:pt x="8026" y="4823"/>
                    <a:pt x="7502" y="4823"/>
                  </a:cubicBezTo>
                  <a:lnTo>
                    <a:pt x="4275" y="4823"/>
                  </a:lnTo>
                  <a:cubicBezTo>
                    <a:pt x="3751" y="4823"/>
                    <a:pt x="3323" y="5251"/>
                    <a:pt x="3323" y="5775"/>
                  </a:cubicBezTo>
                  <a:lnTo>
                    <a:pt x="3323" y="7252"/>
                  </a:lnTo>
                  <a:cubicBezTo>
                    <a:pt x="2275" y="7014"/>
                    <a:pt x="1275" y="6609"/>
                    <a:pt x="334" y="6073"/>
                  </a:cubicBezTo>
                  <a:lnTo>
                    <a:pt x="334" y="3025"/>
                  </a:lnTo>
                  <a:cubicBezTo>
                    <a:pt x="334" y="2620"/>
                    <a:pt x="656" y="2275"/>
                    <a:pt x="1072" y="2275"/>
                  </a:cubicBezTo>
                  <a:lnTo>
                    <a:pt x="9562" y="2275"/>
                  </a:lnTo>
                  <a:cubicBezTo>
                    <a:pt x="9657" y="2275"/>
                    <a:pt x="9740" y="2203"/>
                    <a:pt x="9740" y="2096"/>
                  </a:cubicBezTo>
                  <a:cubicBezTo>
                    <a:pt x="9740" y="2001"/>
                    <a:pt x="9657" y="1918"/>
                    <a:pt x="9562" y="1918"/>
                  </a:cubicBezTo>
                  <a:lnTo>
                    <a:pt x="8871" y="1918"/>
                  </a:lnTo>
                  <a:lnTo>
                    <a:pt x="8871" y="1108"/>
                  </a:lnTo>
                  <a:cubicBezTo>
                    <a:pt x="8871" y="489"/>
                    <a:pt x="8383" y="1"/>
                    <a:pt x="7776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  <a:highlight>
                  <a:srgbClr val="999999"/>
                </a:highlight>
              </a:endParaRPr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2784805" y="3588212"/>
              <a:ext cx="31505" cy="47432"/>
            </a:xfrm>
            <a:custGeom>
              <a:rect b="b" l="l" r="r" t="t"/>
              <a:pathLst>
                <a:path extrusionOk="0" h="1489" w="989">
                  <a:moveTo>
                    <a:pt x="631" y="357"/>
                  </a:moveTo>
                  <a:lnTo>
                    <a:pt x="631" y="1143"/>
                  </a:lnTo>
                  <a:lnTo>
                    <a:pt x="346" y="1143"/>
                  </a:lnTo>
                  <a:lnTo>
                    <a:pt x="346" y="357"/>
                  </a:lnTo>
                  <a:close/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1310"/>
                  </a:lnTo>
                  <a:cubicBezTo>
                    <a:pt x="0" y="1405"/>
                    <a:pt x="72" y="1488"/>
                    <a:pt x="179" y="1488"/>
                  </a:cubicBezTo>
                  <a:lnTo>
                    <a:pt x="810" y="1488"/>
                  </a:lnTo>
                  <a:cubicBezTo>
                    <a:pt x="905" y="1488"/>
                    <a:pt x="988" y="1405"/>
                    <a:pt x="988" y="1310"/>
                  </a:cubicBezTo>
                  <a:lnTo>
                    <a:pt x="988" y="179"/>
                  </a:lnTo>
                  <a:cubicBezTo>
                    <a:pt x="965" y="83"/>
                    <a:pt x="893" y="0"/>
                    <a:pt x="81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  <a:highlight>
                  <a:srgbClr val="999999"/>
                </a:highlight>
              </a:endParaRPr>
            </a:p>
          </p:txBody>
        </p:sp>
      </p:grpSp>
      <p:grpSp>
        <p:nvGrpSpPr>
          <p:cNvPr id="176" name="Google Shape;176;p17"/>
          <p:cNvGrpSpPr/>
          <p:nvPr/>
        </p:nvGrpSpPr>
        <p:grpSpPr>
          <a:xfrm>
            <a:off x="7683898" y="1692382"/>
            <a:ext cx="635255" cy="570448"/>
            <a:chOff x="3541011" y="3367320"/>
            <a:chExt cx="348257" cy="346188"/>
          </a:xfrm>
        </p:grpSpPr>
        <p:sp>
          <p:nvSpPr>
            <p:cNvPr id="177" name="Google Shape;177;p17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" name="Google Shape;181;p17"/>
          <p:cNvGrpSpPr/>
          <p:nvPr/>
        </p:nvGrpSpPr>
        <p:grpSpPr>
          <a:xfrm>
            <a:off x="7638817" y="2626109"/>
            <a:ext cx="725415" cy="499132"/>
            <a:chOff x="7009649" y="1541981"/>
            <a:chExt cx="524940" cy="320655"/>
          </a:xfrm>
        </p:grpSpPr>
        <p:sp>
          <p:nvSpPr>
            <p:cNvPr id="182" name="Google Shape;182;p17"/>
            <p:cNvSpPr/>
            <p:nvPr/>
          </p:nvSpPr>
          <p:spPr>
            <a:xfrm>
              <a:off x="7009649" y="1541981"/>
              <a:ext cx="524940" cy="320655"/>
            </a:xfrm>
            <a:custGeom>
              <a:rect b="b" l="l" r="r" t="t"/>
              <a:pathLst>
                <a:path extrusionOk="0" h="10074" w="16492">
                  <a:moveTo>
                    <a:pt x="13979" y="1227"/>
                  </a:moveTo>
                  <a:lnTo>
                    <a:pt x="13979" y="6764"/>
                  </a:lnTo>
                  <a:lnTo>
                    <a:pt x="11348" y="6764"/>
                  </a:lnTo>
                  <a:cubicBezTo>
                    <a:pt x="11205" y="6764"/>
                    <a:pt x="11109" y="6871"/>
                    <a:pt x="11109" y="7002"/>
                  </a:cubicBezTo>
                  <a:cubicBezTo>
                    <a:pt x="11109" y="7145"/>
                    <a:pt x="11205" y="7240"/>
                    <a:pt x="11348" y="7240"/>
                  </a:cubicBezTo>
                  <a:lnTo>
                    <a:pt x="13979" y="7240"/>
                  </a:lnTo>
                  <a:lnTo>
                    <a:pt x="13979" y="7514"/>
                  </a:lnTo>
                  <a:lnTo>
                    <a:pt x="2537" y="7514"/>
                  </a:lnTo>
                  <a:lnTo>
                    <a:pt x="2537" y="7240"/>
                  </a:lnTo>
                  <a:lnTo>
                    <a:pt x="10336" y="7240"/>
                  </a:lnTo>
                  <a:cubicBezTo>
                    <a:pt x="10466" y="7240"/>
                    <a:pt x="10574" y="7145"/>
                    <a:pt x="10574" y="7002"/>
                  </a:cubicBezTo>
                  <a:cubicBezTo>
                    <a:pt x="10574" y="6871"/>
                    <a:pt x="10466" y="6764"/>
                    <a:pt x="10336" y="6764"/>
                  </a:cubicBezTo>
                  <a:lnTo>
                    <a:pt x="7014" y="6764"/>
                  </a:lnTo>
                  <a:lnTo>
                    <a:pt x="7014" y="1227"/>
                  </a:lnTo>
                  <a:close/>
                  <a:moveTo>
                    <a:pt x="14169" y="7990"/>
                  </a:moveTo>
                  <a:lnTo>
                    <a:pt x="14943" y="8287"/>
                  </a:lnTo>
                  <a:lnTo>
                    <a:pt x="1537" y="8287"/>
                  </a:lnTo>
                  <a:lnTo>
                    <a:pt x="2323" y="7990"/>
                  </a:lnTo>
                  <a:close/>
                  <a:moveTo>
                    <a:pt x="10240" y="8776"/>
                  </a:moveTo>
                  <a:lnTo>
                    <a:pt x="10014" y="9002"/>
                  </a:lnTo>
                  <a:lnTo>
                    <a:pt x="6526" y="9002"/>
                  </a:lnTo>
                  <a:lnTo>
                    <a:pt x="6299" y="8776"/>
                  </a:lnTo>
                  <a:close/>
                  <a:moveTo>
                    <a:pt x="16003" y="8776"/>
                  </a:moveTo>
                  <a:lnTo>
                    <a:pt x="16003" y="8823"/>
                  </a:lnTo>
                  <a:lnTo>
                    <a:pt x="16015" y="8823"/>
                  </a:lnTo>
                  <a:cubicBezTo>
                    <a:pt x="16015" y="9252"/>
                    <a:pt x="15658" y="9609"/>
                    <a:pt x="15229" y="9609"/>
                  </a:cubicBezTo>
                  <a:lnTo>
                    <a:pt x="1287" y="9609"/>
                  </a:lnTo>
                  <a:cubicBezTo>
                    <a:pt x="846" y="9609"/>
                    <a:pt x="489" y="9252"/>
                    <a:pt x="489" y="8823"/>
                  </a:cubicBezTo>
                  <a:lnTo>
                    <a:pt x="489" y="8776"/>
                  </a:lnTo>
                  <a:lnTo>
                    <a:pt x="5633" y="8776"/>
                  </a:lnTo>
                  <a:lnTo>
                    <a:pt x="6252" y="9407"/>
                  </a:lnTo>
                  <a:cubicBezTo>
                    <a:pt x="6299" y="9454"/>
                    <a:pt x="6359" y="9478"/>
                    <a:pt x="6418" y="9478"/>
                  </a:cubicBezTo>
                  <a:lnTo>
                    <a:pt x="10121" y="9478"/>
                  </a:lnTo>
                  <a:cubicBezTo>
                    <a:pt x="10181" y="9478"/>
                    <a:pt x="10240" y="9454"/>
                    <a:pt x="10288" y="9407"/>
                  </a:cubicBezTo>
                  <a:lnTo>
                    <a:pt x="10907" y="8776"/>
                  </a:lnTo>
                  <a:close/>
                  <a:moveTo>
                    <a:pt x="2811" y="1"/>
                  </a:moveTo>
                  <a:cubicBezTo>
                    <a:pt x="2382" y="1"/>
                    <a:pt x="2037" y="346"/>
                    <a:pt x="2037" y="775"/>
                  </a:cubicBezTo>
                  <a:lnTo>
                    <a:pt x="2037" y="3799"/>
                  </a:lnTo>
                  <a:cubicBezTo>
                    <a:pt x="2037" y="3930"/>
                    <a:pt x="2144" y="4037"/>
                    <a:pt x="2275" y="4037"/>
                  </a:cubicBezTo>
                  <a:cubicBezTo>
                    <a:pt x="2418" y="4037"/>
                    <a:pt x="2513" y="3930"/>
                    <a:pt x="2513" y="3799"/>
                  </a:cubicBezTo>
                  <a:lnTo>
                    <a:pt x="2513" y="1215"/>
                  </a:lnTo>
                  <a:lnTo>
                    <a:pt x="6526" y="1215"/>
                  </a:lnTo>
                  <a:lnTo>
                    <a:pt x="6526" y="6752"/>
                  </a:lnTo>
                  <a:lnTo>
                    <a:pt x="2513" y="6752"/>
                  </a:lnTo>
                  <a:lnTo>
                    <a:pt x="2513" y="4763"/>
                  </a:lnTo>
                  <a:cubicBezTo>
                    <a:pt x="2513" y="4632"/>
                    <a:pt x="2418" y="4525"/>
                    <a:pt x="2275" y="4525"/>
                  </a:cubicBezTo>
                  <a:cubicBezTo>
                    <a:pt x="2144" y="4525"/>
                    <a:pt x="2037" y="4632"/>
                    <a:pt x="2037" y="4763"/>
                  </a:cubicBezTo>
                  <a:lnTo>
                    <a:pt x="2037" y="7573"/>
                  </a:lnTo>
                  <a:lnTo>
                    <a:pt x="156" y="8299"/>
                  </a:lnTo>
                  <a:cubicBezTo>
                    <a:pt x="60" y="8335"/>
                    <a:pt x="1" y="8430"/>
                    <a:pt x="1" y="8526"/>
                  </a:cubicBezTo>
                  <a:lnTo>
                    <a:pt x="1" y="8811"/>
                  </a:lnTo>
                  <a:cubicBezTo>
                    <a:pt x="1" y="9502"/>
                    <a:pt x="572" y="10073"/>
                    <a:pt x="1263" y="10073"/>
                  </a:cubicBezTo>
                  <a:lnTo>
                    <a:pt x="15217" y="10073"/>
                  </a:lnTo>
                  <a:cubicBezTo>
                    <a:pt x="15908" y="10073"/>
                    <a:pt x="16479" y="9502"/>
                    <a:pt x="16479" y="8811"/>
                  </a:cubicBezTo>
                  <a:lnTo>
                    <a:pt x="16479" y="8526"/>
                  </a:lnTo>
                  <a:cubicBezTo>
                    <a:pt x="16491" y="8430"/>
                    <a:pt x="16432" y="8347"/>
                    <a:pt x="16348" y="8323"/>
                  </a:cubicBezTo>
                  <a:lnTo>
                    <a:pt x="14467" y="7585"/>
                  </a:lnTo>
                  <a:lnTo>
                    <a:pt x="14467" y="775"/>
                  </a:lnTo>
                  <a:cubicBezTo>
                    <a:pt x="14467" y="346"/>
                    <a:pt x="14122" y="1"/>
                    <a:pt x="13693" y="1"/>
                  </a:cubicBezTo>
                  <a:lnTo>
                    <a:pt x="11550" y="1"/>
                  </a:lnTo>
                  <a:cubicBezTo>
                    <a:pt x="11419" y="1"/>
                    <a:pt x="11312" y="108"/>
                    <a:pt x="11312" y="239"/>
                  </a:cubicBezTo>
                  <a:cubicBezTo>
                    <a:pt x="11312" y="370"/>
                    <a:pt x="11419" y="477"/>
                    <a:pt x="11550" y="477"/>
                  </a:cubicBezTo>
                  <a:lnTo>
                    <a:pt x="13693" y="477"/>
                  </a:lnTo>
                  <a:cubicBezTo>
                    <a:pt x="13848" y="477"/>
                    <a:pt x="13967" y="596"/>
                    <a:pt x="13979" y="739"/>
                  </a:cubicBezTo>
                  <a:lnTo>
                    <a:pt x="2537" y="739"/>
                  </a:lnTo>
                  <a:cubicBezTo>
                    <a:pt x="2549" y="596"/>
                    <a:pt x="2668" y="477"/>
                    <a:pt x="2811" y="477"/>
                  </a:cubicBezTo>
                  <a:lnTo>
                    <a:pt x="10586" y="477"/>
                  </a:lnTo>
                  <a:cubicBezTo>
                    <a:pt x="10717" y="477"/>
                    <a:pt x="10824" y="370"/>
                    <a:pt x="10824" y="239"/>
                  </a:cubicBezTo>
                  <a:cubicBezTo>
                    <a:pt x="10824" y="108"/>
                    <a:pt x="10717" y="1"/>
                    <a:pt x="10586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7110104" y="1604909"/>
              <a:ext cx="61782" cy="41697"/>
            </a:xfrm>
            <a:custGeom>
              <a:rect b="b" l="l" r="r" t="t"/>
              <a:pathLst>
                <a:path extrusionOk="0" h="1310" w="1941">
                  <a:moveTo>
                    <a:pt x="1441" y="488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8"/>
                  </a:lnTo>
                  <a:close/>
                  <a:moveTo>
                    <a:pt x="238" y="0"/>
                  </a:moveTo>
                  <a:cubicBezTo>
                    <a:pt x="107" y="0"/>
                    <a:pt x="0" y="107"/>
                    <a:pt x="0" y="238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8"/>
                  </a:lnTo>
                  <a:cubicBezTo>
                    <a:pt x="1941" y="119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7110455" y="1655296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1"/>
                  </a:moveTo>
                  <a:cubicBezTo>
                    <a:pt x="108" y="1"/>
                    <a:pt x="1" y="96"/>
                    <a:pt x="1" y="239"/>
                  </a:cubicBezTo>
                  <a:cubicBezTo>
                    <a:pt x="1" y="370"/>
                    <a:pt x="108" y="477"/>
                    <a:pt x="239" y="477"/>
                  </a:cubicBezTo>
                  <a:lnTo>
                    <a:pt x="2799" y="477"/>
                  </a:lnTo>
                  <a:cubicBezTo>
                    <a:pt x="2942" y="477"/>
                    <a:pt x="3037" y="370"/>
                    <a:pt x="3037" y="239"/>
                  </a:cubicBezTo>
                  <a:cubicBezTo>
                    <a:pt x="3037" y="96"/>
                    <a:pt x="2942" y="1"/>
                    <a:pt x="2799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7146104" y="1676909"/>
              <a:ext cx="61050" cy="41729"/>
            </a:xfrm>
            <a:custGeom>
              <a:rect b="b" l="l" r="r" t="t"/>
              <a:pathLst>
                <a:path extrusionOk="0" h="1311" w="1918">
                  <a:moveTo>
                    <a:pt x="1441" y="489"/>
                  </a:moveTo>
                  <a:lnTo>
                    <a:pt x="1441" y="834"/>
                  </a:lnTo>
                  <a:lnTo>
                    <a:pt x="488" y="834"/>
                  </a:lnTo>
                  <a:lnTo>
                    <a:pt x="488" y="489"/>
                  </a:lnTo>
                  <a:close/>
                  <a:moveTo>
                    <a:pt x="238" y="0"/>
                  </a:moveTo>
                  <a:cubicBezTo>
                    <a:pt x="107" y="0"/>
                    <a:pt x="0" y="108"/>
                    <a:pt x="0" y="239"/>
                  </a:cubicBezTo>
                  <a:lnTo>
                    <a:pt x="0" y="1072"/>
                  </a:lnTo>
                  <a:cubicBezTo>
                    <a:pt x="0" y="1203"/>
                    <a:pt x="107" y="1310"/>
                    <a:pt x="238" y="1310"/>
                  </a:cubicBezTo>
                  <a:lnTo>
                    <a:pt x="1679" y="1310"/>
                  </a:lnTo>
                  <a:cubicBezTo>
                    <a:pt x="1822" y="1310"/>
                    <a:pt x="1917" y="1203"/>
                    <a:pt x="1917" y="1072"/>
                  </a:cubicBezTo>
                  <a:lnTo>
                    <a:pt x="1917" y="239"/>
                  </a:lnTo>
                  <a:cubicBezTo>
                    <a:pt x="1917" y="108"/>
                    <a:pt x="1822" y="0"/>
                    <a:pt x="1679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7110455" y="1726563"/>
              <a:ext cx="96700" cy="15183"/>
            </a:xfrm>
            <a:custGeom>
              <a:rect b="b" l="l" r="r" t="t"/>
              <a:pathLst>
                <a:path extrusionOk="0" h="477" w="3038">
                  <a:moveTo>
                    <a:pt x="239" y="0"/>
                  </a:moveTo>
                  <a:cubicBezTo>
                    <a:pt x="108" y="0"/>
                    <a:pt x="1" y="107"/>
                    <a:pt x="1" y="238"/>
                  </a:cubicBezTo>
                  <a:cubicBezTo>
                    <a:pt x="1" y="381"/>
                    <a:pt x="108" y="476"/>
                    <a:pt x="239" y="476"/>
                  </a:cubicBezTo>
                  <a:lnTo>
                    <a:pt x="2799" y="476"/>
                  </a:lnTo>
                  <a:cubicBezTo>
                    <a:pt x="2942" y="476"/>
                    <a:pt x="3037" y="381"/>
                    <a:pt x="3037" y="238"/>
                  </a:cubicBezTo>
                  <a:cubicBezTo>
                    <a:pt x="3037" y="107"/>
                    <a:pt x="2942" y="0"/>
                    <a:pt x="2799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7262825" y="1636739"/>
              <a:ext cx="48541" cy="80371"/>
            </a:xfrm>
            <a:custGeom>
              <a:rect b="b" l="l" r="r" t="t"/>
              <a:pathLst>
                <a:path extrusionOk="0" h="2525" w="1525">
                  <a:moveTo>
                    <a:pt x="1268" y="0"/>
                  </a:moveTo>
                  <a:cubicBezTo>
                    <a:pt x="1206" y="0"/>
                    <a:pt x="1143" y="24"/>
                    <a:pt x="1096" y="72"/>
                  </a:cubicBezTo>
                  <a:lnTo>
                    <a:pt x="72" y="1096"/>
                  </a:lnTo>
                  <a:cubicBezTo>
                    <a:pt x="24" y="1143"/>
                    <a:pt x="0" y="1203"/>
                    <a:pt x="0" y="1262"/>
                  </a:cubicBezTo>
                  <a:cubicBezTo>
                    <a:pt x="0" y="1322"/>
                    <a:pt x="24" y="1381"/>
                    <a:pt x="72" y="1429"/>
                  </a:cubicBezTo>
                  <a:lnTo>
                    <a:pt x="1096" y="2453"/>
                  </a:lnTo>
                  <a:cubicBezTo>
                    <a:pt x="1143" y="2501"/>
                    <a:pt x="1203" y="2524"/>
                    <a:pt x="1262" y="2524"/>
                  </a:cubicBezTo>
                  <a:cubicBezTo>
                    <a:pt x="1322" y="2524"/>
                    <a:pt x="1381" y="2501"/>
                    <a:pt x="1429" y="2453"/>
                  </a:cubicBezTo>
                  <a:cubicBezTo>
                    <a:pt x="1524" y="2370"/>
                    <a:pt x="1524" y="2215"/>
                    <a:pt x="1441" y="2108"/>
                  </a:cubicBezTo>
                  <a:lnTo>
                    <a:pt x="596" y="1262"/>
                  </a:lnTo>
                  <a:lnTo>
                    <a:pt x="1441" y="417"/>
                  </a:lnTo>
                  <a:cubicBezTo>
                    <a:pt x="1524" y="322"/>
                    <a:pt x="1524" y="167"/>
                    <a:pt x="1441" y="72"/>
                  </a:cubicBezTo>
                  <a:cubicBezTo>
                    <a:pt x="1393" y="24"/>
                    <a:pt x="1331" y="0"/>
                    <a:pt x="1268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7380691" y="1636357"/>
              <a:ext cx="48891" cy="80371"/>
            </a:xfrm>
            <a:custGeom>
              <a:rect b="b" l="l" r="r" t="t"/>
              <a:pathLst>
                <a:path extrusionOk="0" h="2525" w="1536">
                  <a:moveTo>
                    <a:pt x="261" y="0"/>
                  </a:moveTo>
                  <a:cubicBezTo>
                    <a:pt x="197" y="0"/>
                    <a:pt x="131" y="24"/>
                    <a:pt x="83" y="72"/>
                  </a:cubicBezTo>
                  <a:cubicBezTo>
                    <a:pt x="0" y="155"/>
                    <a:pt x="0" y="322"/>
                    <a:pt x="83" y="417"/>
                  </a:cubicBezTo>
                  <a:lnTo>
                    <a:pt x="941" y="1262"/>
                  </a:lnTo>
                  <a:lnTo>
                    <a:pt x="83" y="2108"/>
                  </a:lnTo>
                  <a:cubicBezTo>
                    <a:pt x="0" y="2203"/>
                    <a:pt x="0" y="2358"/>
                    <a:pt x="83" y="2453"/>
                  </a:cubicBezTo>
                  <a:cubicBezTo>
                    <a:pt x="131" y="2501"/>
                    <a:pt x="191" y="2525"/>
                    <a:pt x="250" y="2525"/>
                  </a:cubicBezTo>
                  <a:cubicBezTo>
                    <a:pt x="310" y="2525"/>
                    <a:pt x="369" y="2501"/>
                    <a:pt x="417" y="2453"/>
                  </a:cubicBezTo>
                  <a:lnTo>
                    <a:pt x="1441" y="1429"/>
                  </a:lnTo>
                  <a:cubicBezTo>
                    <a:pt x="1488" y="1382"/>
                    <a:pt x="1512" y="1322"/>
                    <a:pt x="1512" y="1262"/>
                  </a:cubicBezTo>
                  <a:cubicBezTo>
                    <a:pt x="1536" y="1203"/>
                    <a:pt x="1500" y="1143"/>
                    <a:pt x="1453" y="1096"/>
                  </a:cubicBezTo>
                  <a:lnTo>
                    <a:pt x="429" y="72"/>
                  </a:lnTo>
                  <a:cubicBezTo>
                    <a:pt x="387" y="24"/>
                    <a:pt x="325" y="0"/>
                    <a:pt x="261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7321933" y="1626744"/>
              <a:ext cx="48923" cy="99851"/>
            </a:xfrm>
            <a:custGeom>
              <a:rect b="b" l="l" r="r" t="t"/>
              <a:pathLst>
                <a:path extrusionOk="0" h="3137" w="1537">
                  <a:moveTo>
                    <a:pt x="1249" y="0"/>
                  </a:moveTo>
                  <a:cubicBezTo>
                    <a:pt x="1154" y="0"/>
                    <a:pt x="1061" y="59"/>
                    <a:pt x="1025" y="160"/>
                  </a:cubicBezTo>
                  <a:lnTo>
                    <a:pt x="48" y="2815"/>
                  </a:lnTo>
                  <a:cubicBezTo>
                    <a:pt x="1" y="2934"/>
                    <a:pt x="60" y="3077"/>
                    <a:pt x="191" y="3124"/>
                  </a:cubicBezTo>
                  <a:cubicBezTo>
                    <a:pt x="227" y="3136"/>
                    <a:pt x="251" y="3136"/>
                    <a:pt x="286" y="3136"/>
                  </a:cubicBezTo>
                  <a:cubicBezTo>
                    <a:pt x="382" y="3136"/>
                    <a:pt x="477" y="3077"/>
                    <a:pt x="501" y="2981"/>
                  </a:cubicBezTo>
                  <a:lnTo>
                    <a:pt x="1489" y="326"/>
                  </a:lnTo>
                  <a:cubicBezTo>
                    <a:pt x="1537" y="207"/>
                    <a:pt x="1477" y="64"/>
                    <a:pt x="1334" y="17"/>
                  </a:cubicBezTo>
                  <a:cubicBezTo>
                    <a:pt x="1307" y="6"/>
                    <a:pt x="1278" y="0"/>
                    <a:pt x="1249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Google Shape;190;p17"/>
          <p:cNvGrpSpPr/>
          <p:nvPr/>
        </p:nvGrpSpPr>
        <p:grpSpPr>
          <a:xfrm>
            <a:off x="7825417" y="3413356"/>
            <a:ext cx="504611" cy="541213"/>
            <a:chOff x="4193490" y="3350084"/>
            <a:chExt cx="289939" cy="334661"/>
          </a:xfrm>
        </p:grpSpPr>
        <p:sp>
          <p:nvSpPr>
            <p:cNvPr id="191" name="Google Shape;191;p17"/>
            <p:cNvSpPr/>
            <p:nvPr/>
          </p:nvSpPr>
          <p:spPr>
            <a:xfrm>
              <a:off x="4193490" y="3350084"/>
              <a:ext cx="246364" cy="150110"/>
            </a:xfrm>
            <a:custGeom>
              <a:rect b="b" l="l" r="r" t="t"/>
              <a:pathLst>
                <a:path extrusionOk="0" h="4716" w="7740">
                  <a:moveTo>
                    <a:pt x="4382" y="298"/>
                  </a:moveTo>
                  <a:lnTo>
                    <a:pt x="4299" y="1048"/>
                  </a:lnTo>
                  <a:lnTo>
                    <a:pt x="3668" y="1048"/>
                  </a:lnTo>
                  <a:lnTo>
                    <a:pt x="3620" y="524"/>
                  </a:lnTo>
                  <a:lnTo>
                    <a:pt x="3584" y="298"/>
                  </a:lnTo>
                  <a:close/>
                  <a:moveTo>
                    <a:pt x="6013" y="929"/>
                  </a:moveTo>
                  <a:lnTo>
                    <a:pt x="7204" y="2120"/>
                  </a:lnTo>
                  <a:lnTo>
                    <a:pt x="6025" y="2096"/>
                  </a:lnTo>
                  <a:lnTo>
                    <a:pt x="6013" y="929"/>
                  </a:lnTo>
                  <a:close/>
                  <a:moveTo>
                    <a:pt x="3406" y="0"/>
                  </a:moveTo>
                  <a:cubicBezTo>
                    <a:pt x="3358" y="0"/>
                    <a:pt x="3322" y="12"/>
                    <a:pt x="3287" y="48"/>
                  </a:cubicBezTo>
                  <a:cubicBezTo>
                    <a:pt x="3263" y="72"/>
                    <a:pt x="3239" y="119"/>
                    <a:pt x="3239" y="167"/>
                  </a:cubicBezTo>
                  <a:lnTo>
                    <a:pt x="3275" y="393"/>
                  </a:lnTo>
                  <a:lnTo>
                    <a:pt x="143" y="393"/>
                  </a:lnTo>
                  <a:cubicBezTo>
                    <a:pt x="60" y="393"/>
                    <a:pt x="1" y="465"/>
                    <a:pt x="1" y="536"/>
                  </a:cubicBezTo>
                  <a:lnTo>
                    <a:pt x="1" y="1191"/>
                  </a:lnTo>
                  <a:cubicBezTo>
                    <a:pt x="1" y="1286"/>
                    <a:pt x="72" y="1346"/>
                    <a:pt x="143" y="1346"/>
                  </a:cubicBezTo>
                  <a:cubicBezTo>
                    <a:pt x="239" y="1346"/>
                    <a:pt x="298" y="1262"/>
                    <a:pt x="298" y="1191"/>
                  </a:cubicBezTo>
                  <a:lnTo>
                    <a:pt x="298" y="691"/>
                  </a:lnTo>
                  <a:lnTo>
                    <a:pt x="3299" y="691"/>
                  </a:lnTo>
                  <a:lnTo>
                    <a:pt x="3358" y="1203"/>
                  </a:lnTo>
                  <a:cubicBezTo>
                    <a:pt x="3382" y="1286"/>
                    <a:pt x="3441" y="1346"/>
                    <a:pt x="3513" y="1346"/>
                  </a:cubicBezTo>
                  <a:lnTo>
                    <a:pt x="4418" y="1346"/>
                  </a:lnTo>
                  <a:cubicBezTo>
                    <a:pt x="4489" y="1346"/>
                    <a:pt x="4573" y="1286"/>
                    <a:pt x="4573" y="1203"/>
                  </a:cubicBezTo>
                  <a:lnTo>
                    <a:pt x="4632" y="691"/>
                  </a:lnTo>
                  <a:lnTo>
                    <a:pt x="5680" y="691"/>
                  </a:lnTo>
                  <a:lnTo>
                    <a:pt x="5704" y="2239"/>
                  </a:lnTo>
                  <a:cubicBezTo>
                    <a:pt x="5704" y="2322"/>
                    <a:pt x="5775" y="2382"/>
                    <a:pt x="5847" y="2382"/>
                  </a:cubicBezTo>
                  <a:lnTo>
                    <a:pt x="7394" y="2394"/>
                  </a:lnTo>
                  <a:lnTo>
                    <a:pt x="7394" y="4572"/>
                  </a:lnTo>
                  <a:cubicBezTo>
                    <a:pt x="7394" y="4656"/>
                    <a:pt x="7466" y="4715"/>
                    <a:pt x="7549" y="4715"/>
                  </a:cubicBezTo>
                  <a:cubicBezTo>
                    <a:pt x="7632" y="4715"/>
                    <a:pt x="7692" y="4644"/>
                    <a:pt x="7692" y="4572"/>
                  </a:cubicBezTo>
                  <a:lnTo>
                    <a:pt x="7692" y="2251"/>
                  </a:lnTo>
                  <a:cubicBezTo>
                    <a:pt x="7740" y="2215"/>
                    <a:pt x="7728" y="2191"/>
                    <a:pt x="7692" y="2155"/>
                  </a:cubicBezTo>
                  <a:lnTo>
                    <a:pt x="5966" y="429"/>
                  </a:lnTo>
                  <a:cubicBezTo>
                    <a:pt x="5942" y="405"/>
                    <a:pt x="5894" y="393"/>
                    <a:pt x="5858" y="393"/>
                  </a:cubicBezTo>
                  <a:lnTo>
                    <a:pt x="4692" y="393"/>
                  </a:lnTo>
                  <a:lnTo>
                    <a:pt x="4715" y="167"/>
                  </a:lnTo>
                  <a:cubicBezTo>
                    <a:pt x="4715" y="119"/>
                    <a:pt x="4704" y="72"/>
                    <a:pt x="4668" y="48"/>
                  </a:cubicBezTo>
                  <a:cubicBezTo>
                    <a:pt x="4644" y="12"/>
                    <a:pt x="4596" y="0"/>
                    <a:pt x="4549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4193872" y="3405023"/>
              <a:ext cx="9517" cy="44753"/>
            </a:xfrm>
            <a:custGeom>
              <a:rect b="b" l="l" r="r" t="t"/>
              <a:pathLst>
                <a:path extrusionOk="0" h="1406" w="299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lnTo>
                    <a:pt x="0" y="1251"/>
                  </a:lnTo>
                  <a:cubicBezTo>
                    <a:pt x="0" y="1346"/>
                    <a:pt x="72" y="1406"/>
                    <a:pt x="155" y="1406"/>
                  </a:cubicBezTo>
                  <a:cubicBezTo>
                    <a:pt x="239" y="1406"/>
                    <a:pt x="298" y="1322"/>
                    <a:pt x="298" y="1251"/>
                  </a:cubicBezTo>
                  <a:lnTo>
                    <a:pt x="298" y="156"/>
                  </a:lnTo>
                  <a:cubicBezTo>
                    <a:pt x="298" y="72"/>
                    <a:pt x="227" y="1"/>
                    <a:pt x="155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4275356" y="3444460"/>
              <a:ext cx="128116" cy="9485"/>
            </a:xfrm>
            <a:custGeom>
              <a:rect b="b" l="l" r="r" t="t"/>
              <a:pathLst>
                <a:path extrusionOk="0" h="298" w="4025">
                  <a:moveTo>
                    <a:pt x="155" y="0"/>
                  </a:moveTo>
                  <a:cubicBezTo>
                    <a:pt x="60" y="0"/>
                    <a:pt x="0" y="71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1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4275356" y="3463781"/>
              <a:ext cx="128116" cy="9485"/>
            </a:xfrm>
            <a:custGeom>
              <a:rect b="b" l="l" r="r" t="t"/>
              <a:pathLst>
                <a:path extrusionOk="0" h="298" w="4025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55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4223442" y="3439527"/>
              <a:ext cx="38673" cy="38673"/>
            </a:xfrm>
            <a:custGeom>
              <a:rect b="b" l="l" r="r" t="t"/>
              <a:pathLst>
                <a:path extrusionOk="0" h="1215" w="1215">
                  <a:moveTo>
                    <a:pt x="905" y="322"/>
                  </a:moveTo>
                  <a:lnTo>
                    <a:pt x="905" y="917"/>
                  </a:lnTo>
                  <a:lnTo>
                    <a:pt x="310" y="917"/>
                  </a:lnTo>
                  <a:lnTo>
                    <a:pt x="310" y="322"/>
                  </a:lnTo>
                  <a:close/>
                  <a:moveTo>
                    <a:pt x="143" y="0"/>
                  </a:moveTo>
                  <a:cubicBezTo>
                    <a:pt x="48" y="0"/>
                    <a:pt x="0" y="72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72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4275356" y="3525913"/>
              <a:ext cx="128116" cy="9517"/>
            </a:xfrm>
            <a:custGeom>
              <a:rect b="b" l="l" r="r" t="t"/>
              <a:pathLst>
                <a:path extrusionOk="0" h="299" w="4025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27"/>
                    <a:pt x="72" y="299"/>
                    <a:pt x="155" y="299"/>
                  </a:cubicBezTo>
                  <a:lnTo>
                    <a:pt x="3870" y="299"/>
                  </a:lnTo>
                  <a:cubicBezTo>
                    <a:pt x="3965" y="299"/>
                    <a:pt x="4025" y="227"/>
                    <a:pt x="4025" y="144"/>
                  </a:cubicBezTo>
                  <a:cubicBezTo>
                    <a:pt x="4025" y="72"/>
                    <a:pt x="3965" y="1"/>
                    <a:pt x="3870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4275356" y="3544884"/>
              <a:ext cx="128116" cy="9485"/>
            </a:xfrm>
            <a:custGeom>
              <a:rect b="b" l="l" r="r" t="t"/>
              <a:pathLst>
                <a:path extrusionOk="0" h="298" w="4025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4223442" y="3521011"/>
              <a:ext cx="38673" cy="38673"/>
            </a:xfrm>
            <a:custGeom>
              <a:rect b="b" l="l" r="r" t="t"/>
              <a:pathLst>
                <a:path extrusionOk="0" h="1215" w="1215">
                  <a:moveTo>
                    <a:pt x="905" y="298"/>
                  </a:moveTo>
                  <a:lnTo>
                    <a:pt x="905" y="893"/>
                  </a:lnTo>
                  <a:lnTo>
                    <a:pt x="310" y="893"/>
                  </a:lnTo>
                  <a:lnTo>
                    <a:pt x="310" y="298"/>
                  </a:lnTo>
                  <a:close/>
                  <a:moveTo>
                    <a:pt x="143" y="0"/>
                  </a:moveTo>
                  <a:cubicBezTo>
                    <a:pt x="48" y="0"/>
                    <a:pt x="0" y="83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83"/>
                    <a:pt x="1143" y="0"/>
                    <a:pt x="1048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4223442" y="3602464"/>
              <a:ext cx="38673" cy="38705"/>
            </a:xfrm>
            <a:custGeom>
              <a:rect b="b" l="l" r="r" t="t"/>
              <a:pathLst>
                <a:path extrusionOk="0" h="1216" w="1215">
                  <a:moveTo>
                    <a:pt x="905" y="299"/>
                  </a:moveTo>
                  <a:lnTo>
                    <a:pt x="905" y="894"/>
                  </a:lnTo>
                  <a:lnTo>
                    <a:pt x="310" y="894"/>
                  </a:lnTo>
                  <a:lnTo>
                    <a:pt x="310" y="299"/>
                  </a:lnTo>
                  <a:close/>
                  <a:moveTo>
                    <a:pt x="143" y="1"/>
                  </a:moveTo>
                  <a:cubicBezTo>
                    <a:pt x="48" y="1"/>
                    <a:pt x="0" y="84"/>
                    <a:pt x="0" y="156"/>
                  </a:cubicBezTo>
                  <a:lnTo>
                    <a:pt x="0" y="1061"/>
                  </a:lnTo>
                  <a:cubicBezTo>
                    <a:pt x="0" y="1156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2"/>
                    <a:pt x="1203" y="1061"/>
                  </a:cubicBezTo>
                  <a:lnTo>
                    <a:pt x="1203" y="156"/>
                  </a:lnTo>
                  <a:cubicBezTo>
                    <a:pt x="1215" y="60"/>
                    <a:pt x="1143" y="1"/>
                    <a:pt x="1048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193872" y="3460375"/>
              <a:ext cx="289558" cy="224370"/>
            </a:xfrm>
            <a:custGeom>
              <a:rect b="b" l="l" r="r" t="t"/>
              <a:pathLst>
                <a:path extrusionOk="0" h="7049" w="9097">
                  <a:moveTo>
                    <a:pt x="6108" y="3751"/>
                  </a:moveTo>
                  <a:lnTo>
                    <a:pt x="8502" y="4620"/>
                  </a:lnTo>
                  <a:lnTo>
                    <a:pt x="7894" y="4894"/>
                  </a:lnTo>
                  <a:cubicBezTo>
                    <a:pt x="7847" y="4917"/>
                    <a:pt x="7811" y="4953"/>
                    <a:pt x="7799" y="5013"/>
                  </a:cubicBezTo>
                  <a:cubicBezTo>
                    <a:pt x="7787" y="5060"/>
                    <a:pt x="7799" y="5120"/>
                    <a:pt x="7847" y="5155"/>
                  </a:cubicBezTo>
                  <a:lnTo>
                    <a:pt x="8752" y="6060"/>
                  </a:lnTo>
                  <a:lnTo>
                    <a:pt x="8406" y="6406"/>
                  </a:lnTo>
                  <a:lnTo>
                    <a:pt x="7501" y="5489"/>
                  </a:lnTo>
                  <a:cubicBezTo>
                    <a:pt x="7478" y="5465"/>
                    <a:pt x="7430" y="5453"/>
                    <a:pt x="7394" y="5453"/>
                  </a:cubicBezTo>
                  <a:lnTo>
                    <a:pt x="7370" y="5453"/>
                  </a:lnTo>
                  <a:cubicBezTo>
                    <a:pt x="7323" y="5465"/>
                    <a:pt x="7275" y="5489"/>
                    <a:pt x="7251" y="5536"/>
                  </a:cubicBezTo>
                  <a:lnTo>
                    <a:pt x="6966" y="6156"/>
                  </a:lnTo>
                  <a:lnTo>
                    <a:pt x="6108" y="3751"/>
                  </a:lnTo>
                  <a:close/>
                  <a:moveTo>
                    <a:pt x="155" y="0"/>
                  </a:moveTo>
                  <a:cubicBezTo>
                    <a:pt x="60" y="0"/>
                    <a:pt x="0" y="83"/>
                    <a:pt x="0" y="155"/>
                  </a:cubicBezTo>
                  <a:lnTo>
                    <a:pt x="0" y="6894"/>
                  </a:lnTo>
                  <a:cubicBezTo>
                    <a:pt x="0" y="6989"/>
                    <a:pt x="72" y="7049"/>
                    <a:pt x="155" y="7049"/>
                  </a:cubicBezTo>
                  <a:lnTo>
                    <a:pt x="7573" y="7049"/>
                  </a:lnTo>
                  <a:cubicBezTo>
                    <a:pt x="7668" y="7049"/>
                    <a:pt x="7728" y="6965"/>
                    <a:pt x="7728" y="6894"/>
                  </a:cubicBezTo>
                  <a:lnTo>
                    <a:pt x="7728" y="6156"/>
                  </a:lnTo>
                  <a:lnTo>
                    <a:pt x="8204" y="6632"/>
                  </a:lnTo>
                  <a:cubicBezTo>
                    <a:pt x="8263" y="6691"/>
                    <a:pt x="8335" y="6715"/>
                    <a:pt x="8430" y="6715"/>
                  </a:cubicBezTo>
                  <a:cubicBezTo>
                    <a:pt x="8513" y="6715"/>
                    <a:pt x="8585" y="6691"/>
                    <a:pt x="8644" y="6632"/>
                  </a:cubicBezTo>
                  <a:lnTo>
                    <a:pt x="8990" y="6287"/>
                  </a:lnTo>
                  <a:cubicBezTo>
                    <a:pt x="9097" y="6156"/>
                    <a:pt x="9097" y="5953"/>
                    <a:pt x="8978" y="5822"/>
                  </a:cubicBezTo>
                  <a:lnTo>
                    <a:pt x="8228" y="5084"/>
                  </a:lnTo>
                  <a:lnTo>
                    <a:pt x="8644" y="4882"/>
                  </a:lnTo>
                  <a:cubicBezTo>
                    <a:pt x="8763" y="4822"/>
                    <a:pt x="8835" y="4703"/>
                    <a:pt x="8823" y="4584"/>
                  </a:cubicBezTo>
                  <a:cubicBezTo>
                    <a:pt x="8811" y="4465"/>
                    <a:pt x="8740" y="4346"/>
                    <a:pt x="8621" y="4310"/>
                  </a:cubicBezTo>
                  <a:lnTo>
                    <a:pt x="7728" y="3989"/>
                  </a:lnTo>
                  <a:lnTo>
                    <a:pt x="7728" y="1762"/>
                  </a:lnTo>
                  <a:cubicBezTo>
                    <a:pt x="7728" y="1667"/>
                    <a:pt x="7656" y="1607"/>
                    <a:pt x="7573" y="1607"/>
                  </a:cubicBezTo>
                  <a:cubicBezTo>
                    <a:pt x="7489" y="1607"/>
                    <a:pt x="7430" y="1691"/>
                    <a:pt x="7430" y="1762"/>
                  </a:cubicBezTo>
                  <a:lnTo>
                    <a:pt x="7430" y="3893"/>
                  </a:lnTo>
                  <a:lnTo>
                    <a:pt x="6227" y="3453"/>
                  </a:lnTo>
                  <a:cubicBezTo>
                    <a:pt x="6193" y="3442"/>
                    <a:pt x="6158" y="3437"/>
                    <a:pt x="6124" y="3437"/>
                  </a:cubicBezTo>
                  <a:cubicBezTo>
                    <a:pt x="6041" y="3437"/>
                    <a:pt x="5962" y="3469"/>
                    <a:pt x="5894" y="3536"/>
                  </a:cubicBezTo>
                  <a:cubicBezTo>
                    <a:pt x="5799" y="3620"/>
                    <a:pt x="5775" y="3739"/>
                    <a:pt x="5823" y="3858"/>
                  </a:cubicBezTo>
                  <a:lnTo>
                    <a:pt x="6085" y="4620"/>
                  </a:lnTo>
                  <a:lnTo>
                    <a:pt x="2727" y="4620"/>
                  </a:lnTo>
                  <a:cubicBezTo>
                    <a:pt x="2632" y="4620"/>
                    <a:pt x="2572" y="4691"/>
                    <a:pt x="2572" y="4763"/>
                  </a:cubicBezTo>
                  <a:cubicBezTo>
                    <a:pt x="2572" y="4858"/>
                    <a:pt x="2644" y="4917"/>
                    <a:pt x="2727" y="4917"/>
                  </a:cubicBezTo>
                  <a:lnTo>
                    <a:pt x="6204" y="4917"/>
                  </a:lnTo>
                  <a:lnTo>
                    <a:pt x="6311" y="5215"/>
                  </a:lnTo>
                  <a:lnTo>
                    <a:pt x="2727" y="5215"/>
                  </a:lnTo>
                  <a:cubicBezTo>
                    <a:pt x="2632" y="5215"/>
                    <a:pt x="2572" y="5286"/>
                    <a:pt x="2572" y="5358"/>
                  </a:cubicBezTo>
                  <a:cubicBezTo>
                    <a:pt x="2572" y="5453"/>
                    <a:pt x="2644" y="5513"/>
                    <a:pt x="2727" y="5513"/>
                  </a:cubicBezTo>
                  <a:lnTo>
                    <a:pt x="6418" y="5513"/>
                  </a:lnTo>
                  <a:lnTo>
                    <a:pt x="6668" y="6239"/>
                  </a:lnTo>
                  <a:cubicBezTo>
                    <a:pt x="6716" y="6358"/>
                    <a:pt x="6811" y="6453"/>
                    <a:pt x="6954" y="6453"/>
                  </a:cubicBezTo>
                  <a:cubicBezTo>
                    <a:pt x="7085" y="6453"/>
                    <a:pt x="7204" y="6394"/>
                    <a:pt x="7251" y="6275"/>
                  </a:cubicBezTo>
                  <a:lnTo>
                    <a:pt x="7406" y="5929"/>
                  </a:lnTo>
                  <a:lnTo>
                    <a:pt x="7406" y="6727"/>
                  </a:lnTo>
                  <a:lnTo>
                    <a:pt x="298" y="6727"/>
                  </a:lnTo>
                  <a:lnTo>
                    <a:pt x="298" y="155"/>
                  </a:lnTo>
                  <a:cubicBezTo>
                    <a:pt x="298" y="60"/>
                    <a:pt x="227" y="0"/>
                    <a:pt x="155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1" name="Google Shape;201;p17"/>
          <p:cNvCxnSpPr>
            <a:stCxn id="172" idx="3"/>
          </p:cNvCxnSpPr>
          <p:nvPr/>
        </p:nvCxnSpPr>
        <p:spPr>
          <a:xfrm>
            <a:off x="4356850" y="2571750"/>
            <a:ext cx="3473400" cy="1161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17"/>
          <p:cNvCxnSpPr>
            <a:stCxn id="172" idx="3"/>
          </p:cNvCxnSpPr>
          <p:nvPr/>
        </p:nvCxnSpPr>
        <p:spPr>
          <a:xfrm>
            <a:off x="4356850" y="2571750"/>
            <a:ext cx="3384300" cy="330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17"/>
          <p:cNvCxnSpPr>
            <a:stCxn id="172" idx="3"/>
          </p:cNvCxnSpPr>
          <p:nvPr/>
        </p:nvCxnSpPr>
        <p:spPr>
          <a:xfrm flipH="1" rot="10800000">
            <a:off x="4356850" y="2211750"/>
            <a:ext cx="3339900" cy="360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17"/>
          <p:cNvCxnSpPr>
            <a:stCxn id="172" idx="3"/>
          </p:cNvCxnSpPr>
          <p:nvPr/>
        </p:nvCxnSpPr>
        <p:spPr>
          <a:xfrm flipH="1" rot="10800000">
            <a:off x="4356850" y="1321050"/>
            <a:ext cx="3377100" cy="1250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PREGUNTES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3"/>
          <p:cNvSpPr txBox="1"/>
          <p:nvPr>
            <p:ph idx="1" type="body"/>
          </p:nvPr>
        </p:nvSpPr>
        <p:spPr>
          <a:xfrm>
            <a:off x="2444700" y="1114650"/>
            <a:ext cx="4254600" cy="11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ca" sz="20000">
                <a:solidFill>
                  <a:srgbClr val="6FA8DC"/>
                </a:solidFill>
              </a:rPr>
              <a:t>?</a:t>
            </a:r>
            <a:endParaRPr sz="20000">
              <a:solidFill>
                <a:srgbClr val="6FA8DC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4"/>
          <p:cNvSpPr txBox="1"/>
          <p:nvPr>
            <p:ph type="title"/>
          </p:nvPr>
        </p:nvSpPr>
        <p:spPr>
          <a:xfrm>
            <a:off x="229750" y="1582050"/>
            <a:ext cx="8520600" cy="19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8850">
                <a:solidFill>
                  <a:srgbClr val="999999"/>
                </a:solidFill>
              </a:rPr>
              <a:t>SECURITY </a:t>
            </a:r>
            <a:r>
              <a:rPr b="1" lang="ca" sz="8850">
                <a:solidFill>
                  <a:srgbClr val="6FA8DC"/>
                </a:solidFill>
              </a:rPr>
              <a:t>PG</a:t>
            </a:r>
            <a:endParaRPr sz="8850">
              <a:solidFill>
                <a:srgbClr val="6FA8D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0" name="Google Shape;610;p54"/>
          <p:cNvGrpSpPr/>
          <p:nvPr/>
        </p:nvGrpSpPr>
        <p:grpSpPr>
          <a:xfrm>
            <a:off x="490347" y="70107"/>
            <a:ext cx="762084" cy="720592"/>
            <a:chOff x="3303268" y="3817349"/>
            <a:chExt cx="346056" cy="345674"/>
          </a:xfrm>
        </p:grpSpPr>
        <p:sp>
          <p:nvSpPr>
            <p:cNvPr id="611" name="Google Shape;611;p54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C27BA0"/>
            </a:solidFill>
            <a:ln cap="flat" cmpd="sng" w="9525">
              <a:solidFill>
                <a:srgbClr val="A64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612" name="Google Shape;612;p54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C27BA0"/>
            </a:solidFill>
            <a:ln cap="flat" cmpd="sng" w="9525">
              <a:solidFill>
                <a:srgbClr val="A64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613" name="Google Shape;613;p54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C27BA0"/>
            </a:solidFill>
            <a:ln cap="flat" cmpd="sng" w="9525">
              <a:solidFill>
                <a:srgbClr val="A64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614" name="Google Shape;614;p54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C27BA0"/>
            </a:solidFill>
            <a:ln cap="flat" cmpd="sng" w="9525">
              <a:solidFill>
                <a:srgbClr val="A64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sp>
        <p:nvSpPr>
          <p:cNvPr id="615" name="Google Shape;615;p54"/>
          <p:cNvSpPr/>
          <p:nvPr/>
        </p:nvSpPr>
        <p:spPr>
          <a:xfrm>
            <a:off x="5481951" y="150001"/>
            <a:ext cx="700524" cy="662540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616" name="Google Shape;616;p54"/>
          <p:cNvGrpSpPr/>
          <p:nvPr/>
        </p:nvGrpSpPr>
        <p:grpSpPr>
          <a:xfrm>
            <a:off x="5402100" y="4118182"/>
            <a:ext cx="700513" cy="720592"/>
            <a:chOff x="5549861" y="3817349"/>
            <a:chExt cx="345642" cy="345674"/>
          </a:xfrm>
        </p:grpSpPr>
        <p:sp>
          <p:nvSpPr>
            <p:cNvPr id="617" name="Google Shape;617;p54"/>
            <p:cNvSpPr/>
            <p:nvPr/>
          </p:nvSpPr>
          <p:spPr>
            <a:xfrm>
              <a:off x="5549861" y="3817349"/>
              <a:ext cx="345642" cy="345674"/>
            </a:xfrm>
            <a:custGeom>
              <a:rect b="b" l="l" r="r" t="t"/>
              <a:pathLst>
                <a:path extrusionOk="0" h="10860" w="10859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rgbClr val="FF5858"/>
            </a:solidFill>
            <a:ln cap="flat" cmpd="sng" w="9525">
              <a:solidFill>
                <a:srgbClr val="FF58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5858"/>
                </a:solidFill>
              </a:endParaRPr>
            </a:p>
          </p:txBody>
        </p:sp>
        <p:sp>
          <p:nvSpPr>
            <p:cNvPr id="618" name="Google Shape;618;p54"/>
            <p:cNvSpPr/>
            <p:nvPr/>
          </p:nvSpPr>
          <p:spPr>
            <a:xfrm>
              <a:off x="5590763" y="3890208"/>
              <a:ext cx="262661" cy="200052"/>
            </a:xfrm>
            <a:custGeom>
              <a:rect b="b" l="l" r="r" t="t"/>
              <a:pathLst>
                <a:path extrusionOk="0" h="6285" w="8252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rgbClr val="FF5858"/>
            </a:solidFill>
            <a:ln cap="flat" cmpd="sng" w="9525">
              <a:solidFill>
                <a:srgbClr val="FF58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5858"/>
                </a:solidFill>
              </a:endParaRPr>
            </a:p>
          </p:txBody>
        </p:sp>
        <p:sp>
          <p:nvSpPr>
            <p:cNvPr id="619" name="Google Shape;619;p54"/>
            <p:cNvSpPr/>
            <p:nvPr/>
          </p:nvSpPr>
          <p:spPr>
            <a:xfrm>
              <a:off x="5680587" y="3935024"/>
              <a:ext cx="105389" cy="110514"/>
            </a:xfrm>
            <a:custGeom>
              <a:rect b="b" l="l" r="r" t="t"/>
              <a:pathLst>
                <a:path extrusionOk="0" h="3472" w="3311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rgbClr val="FF5858"/>
            </a:solidFill>
            <a:ln cap="flat" cmpd="sng" w="9525">
              <a:solidFill>
                <a:srgbClr val="FF58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5858"/>
                </a:solidFill>
              </a:endParaRPr>
            </a:p>
          </p:txBody>
        </p:sp>
      </p:grpSp>
      <p:sp>
        <p:nvSpPr>
          <p:cNvPr id="620" name="Google Shape;620;p54"/>
          <p:cNvSpPr/>
          <p:nvPr/>
        </p:nvSpPr>
        <p:spPr>
          <a:xfrm>
            <a:off x="631719" y="4147306"/>
            <a:ext cx="620870" cy="662541"/>
          </a:xfrm>
          <a:custGeom>
            <a:rect b="b" l="l" r="r" t="t"/>
            <a:pathLst>
              <a:path extrusionOk="0" h="10860" w="10871">
                <a:moveTo>
                  <a:pt x="5430" y="334"/>
                </a:moveTo>
                <a:cubicBezTo>
                  <a:pt x="8252" y="334"/>
                  <a:pt x="10526" y="2608"/>
                  <a:pt x="10526" y="5430"/>
                </a:cubicBezTo>
                <a:cubicBezTo>
                  <a:pt x="10526" y="8240"/>
                  <a:pt x="8252" y="10514"/>
                  <a:pt x="5430" y="10514"/>
                </a:cubicBezTo>
                <a:cubicBezTo>
                  <a:pt x="2620" y="10514"/>
                  <a:pt x="346" y="8240"/>
                  <a:pt x="346" y="5430"/>
                </a:cubicBezTo>
                <a:cubicBezTo>
                  <a:pt x="346" y="2608"/>
                  <a:pt x="2620" y="334"/>
                  <a:pt x="5430" y="334"/>
                </a:cubicBezTo>
                <a:close/>
                <a:moveTo>
                  <a:pt x="5430" y="1"/>
                </a:moveTo>
                <a:cubicBezTo>
                  <a:pt x="3989" y="1"/>
                  <a:pt x="2620" y="560"/>
                  <a:pt x="1596" y="1584"/>
                </a:cubicBezTo>
                <a:cubicBezTo>
                  <a:pt x="572" y="2620"/>
                  <a:pt x="1" y="3989"/>
                  <a:pt x="1" y="5430"/>
                </a:cubicBezTo>
                <a:cubicBezTo>
                  <a:pt x="1" y="6871"/>
                  <a:pt x="572" y="8240"/>
                  <a:pt x="1596" y="9264"/>
                </a:cubicBezTo>
                <a:cubicBezTo>
                  <a:pt x="2620" y="10300"/>
                  <a:pt x="3989" y="10859"/>
                  <a:pt x="5430" y="10859"/>
                </a:cubicBezTo>
                <a:cubicBezTo>
                  <a:pt x="6882" y="10859"/>
                  <a:pt x="8252" y="10300"/>
                  <a:pt x="9276" y="9264"/>
                </a:cubicBezTo>
                <a:cubicBezTo>
                  <a:pt x="10299" y="8240"/>
                  <a:pt x="10871" y="6871"/>
                  <a:pt x="10871" y="5430"/>
                </a:cubicBezTo>
                <a:cubicBezTo>
                  <a:pt x="10871" y="3989"/>
                  <a:pt x="10299" y="2620"/>
                  <a:pt x="9276" y="1584"/>
                </a:cubicBezTo>
                <a:cubicBezTo>
                  <a:pt x="8252" y="560"/>
                  <a:pt x="6882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621" name="Google Shape;621;p54"/>
          <p:cNvSpPr txBox="1"/>
          <p:nvPr/>
        </p:nvSpPr>
        <p:spPr>
          <a:xfrm>
            <a:off x="1356575" y="108825"/>
            <a:ext cx="2307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2200">
                <a:solidFill>
                  <a:schemeClr val="dk2"/>
                </a:solidFill>
              </a:rPr>
              <a:t>SECURITY_PG</a:t>
            </a:r>
            <a:endParaRPr b="1" sz="2200">
              <a:solidFill>
                <a:schemeClr val="dk2"/>
              </a:solidFill>
            </a:endParaRPr>
          </a:p>
        </p:txBody>
      </p:sp>
      <p:sp>
        <p:nvSpPr>
          <p:cNvPr id="622" name="Google Shape;622;p54"/>
          <p:cNvSpPr txBox="1"/>
          <p:nvPr/>
        </p:nvSpPr>
        <p:spPr>
          <a:xfrm>
            <a:off x="6340525" y="188625"/>
            <a:ext cx="2307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2200">
                <a:solidFill>
                  <a:schemeClr val="dk2"/>
                </a:solidFill>
              </a:rPr>
              <a:t>SECURITY_PG</a:t>
            </a:r>
            <a:endParaRPr b="1" sz="2200">
              <a:solidFill>
                <a:schemeClr val="dk2"/>
              </a:solidFill>
            </a:endParaRPr>
          </a:p>
        </p:txBody>
      </p:sp>
      <p:sp>
        <p:nvSpPr>
          <p:cNvPr id="623" name="Google Shape;623;p54"/>
          <p:cNvSpPr txBox="1"/>
          <p:nvPr/>
        </p:nvSpPr>
        <p:spPr>
          <a:xfrm>
            <a:off x="1407400" y="4261200"/>
            <a:ext cx="2307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2200">
                <a:solidFill>
                  <a:schemeClr val="dk2"/>
                </a:solidFill>
              </a:rPr>
              <a:t>SECURITY_PG</a:t>
            </a:r>
            <a:endParaRPr b="1" sz="2200">
              <a:solidFill>
                <a:schemeClr val="dk2"/>
              </a:solidFill>
            </a:endParaRPr>
          </a:p>
        </p:txBody>
      </p:sp>
      <p:sp>
        <p:nvSpPr>
          <p:cNvPr id="624" name="Google Shape;624;p54"/>
          <p:cNvSpPr txBox="1"/>
          <p:nvPr/>
        </p:nvSpPr>
        <p:spPr>
          <a:xfrm>
            <a:off x="6289775" y="4290025"/>
            <a:ext cx="2307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2200">
                <a:solidFill>
                  <a:schemeClr val="dk2"/>
                </a:solidFill>
              </a:rPr>
              <a:t>SECURITY_PG</a:t>
            </a:r>
            <a:endParaRPr b="1" sz="2200">
              <a:solidFill>
                <a:schemeClr val="dk2"/>
              </a:solidFill>
            </a:endParaRPr>
          </a:p>
        </p:txBody>
      </p:sp>
      <p:pic>
        <p:nvPicPr>
          <p:cNvPr id="625" name="Google Shape;62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00" y="4264225"/>
            <a:ext cx="762102" cy="428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 txBox="1"/>
          <p:nvPr>
            <p:ph type="title"/>
          </p:nvPr>
        </p:nvSpPr>
        <p:spPr>
          <a:xfrm>
            <a:off x="311700" y="73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KANBAN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18"/>
          <p:cNvPicPr preferRelativeResize="0"/>
          <p:nvPr/>
        </p:nvPicPr>
        <p:blipFill rotWithShape="1">
          <a:blip r:embed="rId3">
            <a:alphaModFix/>
          </a:blip>
          <a:srcRect b="60466" l="0" r="50000" t="0"/>
          <a:stretch/>
        </p:blipFill>
        <p:spPr>
          <a:xfrm>
            <a:off x="217625" y="1179750"/>
            <a:ext cx="8708750" cy="3467201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>
            <p:ph type="title"/>
          </p:nvPr>
        </p:nvSpPr>
        <p:spPr>
          <a:xfrm>
            <a:off x="311700" y="73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KANBAN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3">
            <a:alphaModFix/>
          </a:blip>
          <a:srcRect b="57230" l="50000" r="0" t="0"/>
          <a:stretch/>
        </p:blipFill>
        <p:spPr>
          <a:xfrm>
            <a:off x="311700" y="1061500"/>
            <a:ext cx="8520602" cy="3669926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/>
          <p:nvPr>
            <p:ph type="title"/>
          </p:nvPr>
        </p:nvSpPr>
        <p:spPr>
          <a:xfrm>
            <a:off x="311700" y="73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KANBAN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0" y="739700"/>
            <a:ext cx="9071600" cy="425052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/>
          <p:nvPr/>
        </p:nvSpPr>
        <p:spPr>
          <a:xfrm>
            <a:off x="3998550" y="2516200"/>
            <a:ext cx="1146900" cy="994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1"/>
          <p:cNvSpPr/>
          <p:nvPr/>
        </p:nvSpPr>
        <p:spPr>
          <a:xfrm>
            <a:off x="5930750" y="2285400"/>
            <a:ext cx="16032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1"/>
          <p:cNvSpPr/>
          <p:nvPr/>
        </p:nvSpPr>
        <p:spPr>
          <a:xfrm>
            <a:off x="5292450" y="3684075"/>
            <a:ext cx="19218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/>
          <p:nvPr/>
        </p:nvSpPr>
        <p:spPr>
          <a:xfrm>
            <a:off x="1814925" y="3780575"/>
            <a:ext cx="2081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1"/>
          <p:cNvSpPr/>
          <p:nvPr/>
        </p:nvSpPr>
        <p:spPr>
          <a:xfrm>
            <a:off x="791175" y="2285400"/>
            <a:ext cx="24300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"/>
          <p:cNvSpPr/>
          <p:nvPr/>
        </p:nvSpPr>
        <p:spPr>
          <a:xfrm>
            <a:off x="3711500" y="1416400"/>
            <a:ext cx="16032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1"/>
          <p:cNvSpPr txBox="1"/>
          <p:nvPr>
            <p:ph type="title"/>
          </p:nvPr>
        </p:nvSpPr>
        <p:spPr>
          <a:xfrm>
            <a:off x="-1745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EXPLICACIÓ DEL PROJECTE</a:t>
            </a:r>
            <a:endParaRPr/>
          </a:p>
        </p:txBody>
      </p:sp>
      <p:sp>
        <p:nvSpPr>
          <p:cNvPr id="234" name="Google Shape;234;p21"/>
          <p:cNvSpPr txBox="1"/>
          <p:nvPr/>
        </p:nvSpPr>
        <p:spPr>
          <a:xfrm>
            <a:off x="533650" y="664000"/>
            <a:ext cx="33258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666666"/>
                </a:solidFill>
                <a:latin typeface="Fira Code"/>
                <a:ea typeface="Fira Code"/>
                <a:cs typeface="Fira Code"/>
                <a:sym typeface="Fira Code"/>
              </a:rPr>
              <a:t>5 TASQUES PRINCIPALS</a:t>
            </a:r>
            <a:endParaRPr b="1">
              <a:solidFill>
                <a:srgbClr val="66666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35" name="Google Shape;235;p21"/>
          <p:cNvGrpSpPr/>
          <p:nvPr/>
        </p:nvGrpSpPr>
        <p:grpSpPr>
          <a:xfrm>
            <a:off x="4214434" y="2616271"/>
            <a:ext cx="723070" cy="677487"/>
            <a:chOff x="6577238" y="2457221"/>
            <a:chExt cx="332019" cy="310788"/>
          </a:xfrm>
        </p:grpSpPr>
        <p:sp>
          <p:nvSpPr>
            <p:cNvPr id="236" name="Google Shape;236;p21"/>
            <p:cNvSpPr/>
            <p:nvPr/>
          </p:nvSpPr>
          <p:spPr>
            <a:xfrm>
              <a:off x="6577238" y="2457221"/>
              <a:ext cx="332019" cy="310788"/>
            </a:xfrm>
            <a:custGeom>
              <a:rect b="b" l="l" r="r" t="t"/>
              <a:pathLst>
                <a:path extrusionOk="0" h="9764" w="10431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</a:endParaRPr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6723529" y="2512542"/>
              <a:ext cx="38705" cy="39055"/>
            </a:xfrm>
            <a:custGeom>
              <a:rect b="b" l="l" r="r" t="t"/>
              <a:pathLst>
                <a:path extrusionOk="0" h="1227" w="1216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</a:endParaRPr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6662893" y="2597050"/>
              <a:ext cx="169813" cy="108031"/>
            </a:xfrm>
            <a:custGeom>
              <a:rect b="b" l="l" r="r" t="t"/>
              <a:pathLst>
                <a:path extrusionOk="0" h="3394" w="5335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</a:endParaRPr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6639402" y="2589188"/>
              <a:ext cx="32244" cy="31384"/>
            </a:xfrm>
            <a:custGeom>
              <a:rect b="b" l="l" r="r" t="t"/>
              <a:pathLst>
                <a:path extrusionOk="0" h="986" w="1013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</a:endParaRPr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6820547" y="2673315"/>
              <a:ext cx="32244" cy="31034"/>
            </a:xfrm>
            <a:custGeom>
              <a:rect b="b" l="l" r="r" t="t"/>
              <a:pathLst>
                <a:path extrusionOk="0" h="975" w="1013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</a:endParaRPr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6730341" y="2603607"/>
              <a:ext cx="32244" cy="31384"/>
            </a:xfrm>
            <a:custGeom>
              <a:rect b="b" l="l" r="r" t="t"/>
              <a:pathLst>
                <a:path extrusionOk="0" h="986" w="1013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999999"/>
                </a:solidFill>
              </a:endParaRPr>
            </a:p>
          </p:txBody>
        </p:sp>
      </p:grpSp>
      <p:sp>
        <p:nvSpPr>
          <p:cNvPr id="242" name="Google Shape;242;p21"/>
          <p:cNvSpPr txBox="1"/>
          <p:nvPr/>
        </p:nvSpPr>
        <p:spPr>
          <a:xfrm>
            <a:off x="983125" y="2340888"/>
            <a:ext cx="200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chemeClr val="dk2"/>
                </a:solidFill>
              </a:rPr>
              <a:t>Bot de Telegram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3" name="Google Shape;243;p21"/>
          <p:cNvSpPr txBox="1"/>
          <p:nvPr/>
        </p:nvSpPr>
        <p:spPr>
          <a:xfrm>
            <a:off x="3511100" y="1416388"/>
            <a:ext cx="200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chemeClr val="dk2"/>
                </a:solidFill>
              </a:rPr>
              <a:t>Aplicació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5730350" y="2340888"/>
            <a:ext cx="200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chemeClr val="dk2"/>
                </a:solidFill>
              </a:rPr>
              <a:t>Docker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1970775" y="3836075"/>
            <a:ext cx="177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chemeClr val="dk2"/>
                </a:solidFill>
              </a:rPr>
              <a:t>Landing Page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5251350" y="3739563"/>
            <a:ext cx="200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chemeClr val="dk2"/>
                </a:solidFill>
              </a:rPr>
              <a:t>Pla de millora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47" name="Google Shape;247;p21"/>
          <p:cNvCxnSpPr>
            <a:stCxn id="231" idx="6"/>
            <a:endCxn id="227" idx="2"/>
          </p:cNvCxnSpPr>
          <p:nvPr/>
        </p:nvCxnSpPr>
        <p:spPr>
          <a:xfrm>
            <a:off x="3221175" y="2571750"/>
            <a:ext cx="777300" cy="4416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1"/>
          <p:cNvCxnSpPr>
            <a:endCxn id="227" idx="6"/>
          </p:cNvCxnSpPr>
          <p:nvPr/>
        </p:nvCxnSpPr>
        <p:spPr>
          <a:xfrm flipH="1">
            <a:off x="5145450" y="2553550"/>
            <a:ext cx="781500" cy="459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1"/>
          <p:cNvCxnSpPr>
            <a:endCxn id="227" idx="3"/>
          </p:cNvCxnSpPr>
          <p:nvPr/>
        </p:nvCxnSpPr>
        <p:spPr>
          <a:xfrm flipH="1" rot="10800000">
            <a:off x="3570110" y="3365059"/>
            <a:ext cx="596400" cy="494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1"/>
          <p:cNvCxnSpPr>
            <a:stCxn id="227" idx="5"/>
          </p:cNvCxnSpPr>
          <p:nvPr/>
        </p:nvCxnSpPr>
        <p:spPr>
          <a:xfrm flipH="1" rot="-5400000">
            <a:off x="4995040" y="3347509"/>
            <a:ext cx="442500" cy="4776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21"/>
          <p:cNvCxnSpPr>
            <a:stCxn id="232" idx="4"/>
            <a:endCxn id="227" idx="0"/>
          </p:cNvCxnSpPr>
          <p:nvPr/>
        </p:nvCxnSpPr>
        <p:spPr>
          <a:xfrm flipH="1" rot="-5400000">
            <a:off x="4278950" y="2223250"/>
            <a:ext cx="527100" cy="58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/>
          <p:nvPr>
            <p:ph type="title"/>
          </p:nvPr>
        </p:nvSpPr>
        <p:spPr>
          <a:xfrm>
            <a:off x="311700" y="241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ca">
                <a:solidFill>
                  <a:srgbClr val="666666"/>
                </a:solidFill>
              </a:rPr>
              <a:t>FITXES IPOP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2"/>
          <p:cNvSpPr txBox="1"/>
          <p:nvPr/>
        </p:nvSpPr>
        <p:spPr>
          <a:xfrm>
            <a:off x="311700" y="1203275"/>
            <a:ext cx="38613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>
                <a:solidFill>
                  <a:srgbClr val="0B5394"/>
                </a:solidFill>
                <a:latin typeface="Fira Code"/>
                <a:ea typeface="Fira Code"/>
                <a:cs typeface="Fira Code"/>
                <a:sym typeface="Fira Code"/>
              </a:rPr>
              <a:t>Fitxes_IPOP</a:t>
            </a:r>
            <a:endParaRPr b="1" sz="1200">
              <a:solidFill>
                <a:srgbClr val="0B5394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Fira Code"/>
              <a:buChar char="●"/>
            </a:pPr>
            <a:r>
              <a:rPr lang="ca" sz="1200">
                <a:solidFill>
                  <a:srgbClr val="666666"/>
                </a:solidFill>
                <a:latin typeface="Fira Code"/>
                <a:ea typeface="Fira Code"/>
                <a:cs typeface="Fira Code"/>
                <a:sym typeface="Fira Code"/>
              </a:rPr>
              <a:t>Portafoli amb currículum i carta de presentació</a:t>
            </a:r>
            <a:endParaRPr sz="1200">
              <a:solidFill>
                <a:srgbClr val="66666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Fira Code"/>
              <a:buChar char="●"/>
            </a:pPr>
            <a:r>
              <a:rPr lang="ca" sz="1200">
                <a:solidFill>
                  <a:srgbClr val="666666"/>
                </a:solidFill>
                <a:latin typeface="Fira Code"/>
                <a:ea typeface="Fira Code"/>
                <a:cs typeface="Fira Code"/>
                <a:sym typeface="Fira Code"/>
              </a:rPr>
              <a:t>Fitxes de recerca del món laboral</a:t>
            </a:r>
            <a:endParaRPr sz="1200">
              <a:solidFill>
                <a:srgbClr val="66666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999999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sz="1200"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999999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sz="1200"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58" name="Google Shape;258;p22"/>
          <p:cNvGrpSpPr/>
          <p:nvPr/>
        </p:nvGrpSpPr>
        <p:grpSpPr>
          <a:xfrm>
            <a:off x="1593934" y="1657831"/>
            <a:ext cx="322914" cy="348543"/>
            <a:chOff x="2662884" y="1513044"/>
            <a:chExt cx="322914" cy="348543"/>
          </a:xfrm>
        </p:grpSpPr>
        <p:sp>
          <p:nvSpPr>
            <p:cNvPr id="259" name="Google Shape;259;p22"/>
            <p:cNvSpPr/>
            <p:nvPr/>
          </p:nvSpPr>
          <p:spPr>
            <a:xfrm>
              <a:off x="2662884" y="1513044"/>
              <a:ext cx="260663" cy="348543"/>
            </a:xfrm>
            <a:custGeom>
              <a:rect b="b" l="l" r="r" t="t"/>
              <a:pathLst>
                <a:path extrusionOk="0" h="11002" w="8228">
                  <a:moveTo>
                    <a:pt x="5692" y="0"/>
                  </a:moveTo>
                  <a:cubicBezTo>
                    <a:pt x="5597" y="0"/>
                    <a:pt x="5525" y="72"/>
                    <a:pt x="5525" y="167"/>
                  </a:cubicBezTo>
                  <a:cubicBezTo>
                    <a:pt x="5525" y="250"/>
                    <a:pt x="5597" y="322"/>
                    <a:pt x="5692" y="322"/>
                  </a:cubicBezTo>
                  <a:lnTo>
                    <a:pt x="7907" y="322"/>
                  </a:lnTo>
                  <a:lnTo>
                    <a:pt x="7907" y="10668"/>
                  </a:lnTo>
                  <a:lnTo>
                    <a:pt x="334" y="10668"/>
                  </a:lnTo>
                  <a:lnTo>
                    <a:pt x="334" y="9406"/>
                  </a:lnTo>
                  <a:cubicBezTo>
                    <a:pt x="334" y="9311"/>
                    <a:pt x="251" y="9240"/>
                    <a:pt x="167" y="9240"/>
                  </a:cubicBezTo>
                  <a:cubicBezTo>
                    <a:pt x="72" y="9240"/>
                    <a:pt x="1" y="9311"/>
                    <a:pt x="1" y="9406"/>
                  </a:cubicBezTo>
                  <a:lnTo>
                    <a:pt x="1" y="10835"/>
                  </a:lnTo>
                  <a:cubicBezTo>
                    <a:pt x="1" y="10918"/>
                    <a:pt x="72" y="11002"/>
                    <a:pt x="167" y="11002"/>
                  </a:cubicBezTo>
                  <a:lnTo>
                    <a:pt x="8049" y="11002"/>
                  </a:lnTo>
                  <a:cubicBezTo>
                    <a:pt x="8145" y="11002"/>
                    <a:pt x="8216" y="10918"/>
                    <a:pt x="8216" y="10835"/>
                  </a:cubicBezTo>
                  <a:lnTo>
                    <a:pt x="8216" y="179"/>
                  </a:lnTo>
                  <a:cubicBezTo>
                    <a:pt x="8228" y="60"/>
                    <a:pt x="8157" y="0"/>
                    <a:pt x="8073" y="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B5394"/>
                </a:solidFill>
              </a:endParaRPr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2663264" y="1513044"/>
              <a:ext cx="165243" cy="282554"/>
            </a:xfrm>
            <a:custGeom>
              <a:rect b="b" l="l" r="r" t="t"/>
              <a:pathLst>
                <a:path extrusionOk="0" h="8919" w="5216">
                  <a:moveTo>
                    <a:pt x="2358" y="548"/>
                  </a:moveTo>
                  <a:lnTo>
                    <a:pt x="2358" y="2346"/>
                  </a:lnTo>
                  <a:lnTo>
                    <a:pt x="560" y="2346"/>
                  </a:lnTo>
                  <a:lnTo>
                    <a:pt x="2358" y="548"/>
                  </a:lnTo>
                  <a:close/>
                  <a:moveTo>
                    <a:pt x="2537" y="0"/>
                  </a:moveTo>
                  <a:cubicBezTo>
                    <a:pt x="2418" y="0"/>
                    <a:pt x="2299" y="167"/>
                    <a:pt x="2227" y="238"/>
                  </a:cubicBezTo>
                  <a:lnTo>
                    <a:pt x="108" y="2346"/>
                  </a:lnTo>
                  <a:cubicBezTo>
                    <a:pt x="60" y="2393"/>
                    <a:pt x="1" y="2441"/>
                    <a:pt x="1" y="2513"/>
                  </a:cubicBezTo>
                  <a:lnTo>
                    <a:pt x="1" y="8751"/>
                  </a:lnTo>
                  <a:cubicBezTo>
                    <a:pt x="1" y="8835"/>
                    <a:pt x="72" y="8918"/>
                    <a:pt x="167" y="8918"/>
                  </a:cubicBezTo>
                  <a:cubicBezTo>
                    <a:pt x="263" y="8918"/>
                    <a:pt x="334" y="8835"/>
                    <a:pt x="334" y="8751"/>
                  </a:cubicBezTo>
                  <a:lnTo>
                    <a:pt x="334" y="2667"/>
                  </a:lnTo>
                  <a:lnTo>
                    <a:pt x="2525" y="2667"/>
                  </a:lnTo>
                  <a:cubicBezTo>
                    <a:pt x="2608" y="2667"/>
                    <a:pt x="2680" y="2584"/>
                    <a:pt x="2680" y="2501"/>
                  </a:cubicBezTo>
                  <a:lnTo>
                    <a:pt x="2680" y="310"/>
                  </a:lnTo>
                  <a:lnTo>
                    <a:pt x="5049" y="310"/>
                  </a:lnTo>
                  <a:cubicBezTo>
                    <a:pt x="5144" y="310"/>
                    <a:pt x="5216" y="238"/>
                    <a:pt x="5216" y="143"/>
                  </a:cubicBezTo>
                  <a:cubicBezTo>
                    <a:pt x="5216" y="60"/>
                    <a:pt x="5132" y="0"/>
                    <a:pt x="5049" y="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B5394"/>
                </a:solidFill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2717596" y="1747634"/>
              <a:ext cx="152412" cy="10613"/>
            </a:xfrm>
            <a:custGeom>
              <a:rect b="b" l="l" r="r" t="t"/>
              <a:pathLst>
                <a:path extrusionOk="0" h="335" w="4811">
                  <a:moveTo>
                    <a:pt x="167" y="1"/>
                  </a:moveTo>
                  <a:cubicBezTo>
                    <a:pt x="72" y="1"/>
                    <a:pt x="0" y="84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3"/>
                    <a:pt x="4810" y="168"/>
                  </a:cubicBezTo>
                  <a:cubicBezTo>
                    <a:pt x="4798" y="84"/>
                    <a:pt x="4739" y="1"/>
                    <a:pt x="4644" y="1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B5394"/>
                </a:solidFill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2788876" y="1809886"/>
              <a:ext cx="81132" cy="10581"/>
            </a:xfrm>
            <a:custGeom>
              <a:rect b="b" l="l" r="r" t="t"/>
              <a:pathLst>
                <a:path extrusionOk="0" h="334" w="2561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2394" y="334"/>
                  </a:lnTo>
                  <a:cubicBezTo>
                    <a:pt x="2489" y="334"/>
                    <a:pt x="2560" y="262"/>
                    <a:pt x="2560" y="167"/>
                  </a:cubicBezTo>
                  <a:cubicBezTo>
                    <a:pt x="2560" y="84"/>
                    <a:pt x="2489" y="1"/>
                    <a:pt x="2394" y="1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B5394"/>
                </a:solidFill>
              </a:endParaRPr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2717596" y="1722385"/>
              <a:ext cx="152412" cy="10201"/>
            </a:xfrm>
            <a:custGeom>
              <a:rect b="b" l="l" r="r" t="t"/>
              <a:pathLst>
                <a:path extrusionOk="0" h="322" w="4811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644" y="322"/>
                  </a:lnTo>
                  <a:cubicBezTo>
                    <a:pt x="4739" y="322"/>
                    <a:pt x="4810" y="250"/>
                    <a:pt x="4810" y="167"/>
                  </a:cubicBezTo>
                  <a:cubicBezTo>
                    <a:pt x="4798" y="60"/>
                    <a:pt x="4739" y="0"/>
                    <a:pt x="4644" y="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B5394"/>
                </a:solidFill>
              </a:endParaRPr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2717596" y="1696344"/>
              <a:ext cx="152412" cy="10613"/>
            </a:xfrm>
            <a:custGeom>
              <a:rect b="b" l="l" r="r" t="t"/>
              <a:pathLst>
                <a:path extrusionOk="0" h="335" w="481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51"/>
                    <a:pt x="4810" y="167"/>
                  </a:cubicBezTo>
                  <a:cubicBezTo>
                    <a:pt x="4798" y="72"/>
                    <a:pt x="4739" y="1"/>
                    <a:pt x="4644" y="1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B5394"/>
                </a:solidFill>
              </a:endParaRPr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2717596" y="1670335"/>
              <a:ext cx="152412" cy="10581"/>
            </a:xfrm>
            <a:custGeom>
              <a:rect b="b" l="l" r="r" t="t"/>
              <a:pathLst>
                <a:path extrusionOk="0" h="334" w="4811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4644" y="334"/>
                  </a:lnTo>
                  <a:cubicBezTo>
                    <a:pt x="4739" y="334"/>
                    <a:pt x="4810" y="262"/>
                    <a:pt x="4810" y="167"/>
                  </a:cubicBezTo>
                  <a:cubicBezTo>
                    <a:pt x="4810" y="84"/>
                    <a:pt x="4739" y="0"/>
                    <a:pt x="4644" y="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B5394"/>
                </a:solidFill>
              </a:endParaRPr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2778326" y="1594145"/>
              <a:ext cx="31332" cy="61111"/>
            </a:xfrm>
            <a:custGeom>
              <a:rect b="b" l="l" r="r" t="t"/>
              <a:pathLst>
                <a:path extrusionOk="0" h="1929" w="989">
                  <a:moveTo>
                    <a:pt x="179" y="0"/>
                  </a:moveTo>
                  <a:cubicBezTo>
                    <a:pt x="95" y="0"/>
                    <a:pt x="12" y="72"/>
                    <a:pt x="12" y="167"/>
                  </a:cubicBezTo>
                  <a:cubicBezTo>
                    <a:pt x="12" y="250"/>
                    <a:pt x="95" y="322"/>
                    <a:pt x="179" y="322"/>
                  </a:cubicBezTo>
                  <a:lnTo>
                    <a:pt x="333" y="322"/>
                  </a:lnTo>
                  <a:lnTo>
                    <a:pt x="333" y="1607"/>
                  </a:lnTo>
                  <a:lnTo>
                    <a:pt x="167" y="1607"/>
                  </a:lnTo>
                  <a:cubicBezTo>
                    <a:pt x="72" y="1607"/>
                    <a:pt x="0" y="1679"/>
                    <a:pt x="0" y="1774"/>
                  </a:cubicBezTo>
                  <a:cubicBezTo>
                    <a:pt x="0" y="1858"/>
                    <a:pt x="72" y="1929"/>
                    <a:pt x="167" y="1929"/>
                  </a:cubicBezTo>
                  <a:lnTo>
                    <a:pt x="822" y="1929"/>
                  </a:lnTo>
                  <a:cubicBezTo>
                    <a:pt x="905" y="1929"/>
                    <a:pt x="988" y="1858"/>
                    <a:pt x="988" y="1774"/>
                  </a:cubicBezTo>
                  <a:cubicBezTo>
                    <a:pt x="976" y="1679"/>
                    <a:pt x="893" y="1607"/>
                    <a:pt x="810" y="1607"/>
                  </a:cubicBezTo>
                  <a:lnTo>
                    <a:pt x="643" y="1607"/>
                  </a:lnTo>
                  <a:lnTo>
                    <a:pt x="643" y="167"/>
                  </a:lnTo>
                  <a:cubicBezTo>
                    <a:pt x="643" y="72"/>
                    <a:pt x="572" y="0"/>
                    <a:pt x="476" y="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B5394"/>
                </a:solidFill>
              </a:endParaRPr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2782476" y="1575263"/>
              <a:ext cx="16220" cy="15872"/>
            </a:xfrm>
            <a:custGeom>
              <a:rect b="b" l="l" r="r" t="t"/>
              <a:pathLst>
                <a:path extrusionOk="0" h="501" w="512">
                  <a:moveTo>
                    <a:pt x="262" y="1"/>
                  </a:moveTo>
                  <a:cubicBezTo>
                    <a:pt x="131" y="1"/>
                    <a:pt x="0" y="120"/>
                    <a:pt x="0" y="251"/>
                  </a:cubicBezTo>
                  <a:cubicBezTo>
                    <a:pt x="0" y="382"/>
                    <a:pt x="119" y="501"/>
                    <a:pt x="262" y="501"/>
                  </a:cubicBezTo>
                  <a:cubicBezTo>
                    <a:pt x="393" y="501"/>
                    <a:pt x="512" y="382"/>
                    <a:pt x="512" y="251"/>
                  </a:cubicBezTo>
                  <a:cubicBezTo>
                    <a:pt x="512" y="120"/>
                    <a:pt x="393" y="1"/>
                    <a:pt x="262" y="1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B5394"/>
                </a:solidFill>
              </a:endParaRPr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2943537" y="1513044"/>
              <a:ext cx="42261" cy="347783"/>
            </a:xfrm>
            <a:custGeom>
              <a:rect b="b" l="l" r="r" t="t"/>
              <a:pathLst>
                <a:path extrusionOk="0" h="10978" w="1334">
                  <a:moveTo>
                    <a:pt x="667" y="310"/>
                  </a:moveTo>
                  <a:cubicBezTo>
                    <a:pt x="857" y="310"/>
                    <a:pt x="1012" y="477"/>
                    <a:pt x="1012" y="655"/>
                  </a:cubicBezTo>
                  <a:lnTo>
                    <a:pt x="1012" y="1477"/>
                  </a:lnTo>
                  <a:lnTo>
                    <a:pt x="321" y="1477"/>
                  </a:lnTo>
                  <a:lnTo>
                    <a:pt x="321" y="655"/>
                  </a:lnTo>
                  <a:cubicBezTo>
                    <a:pt x="321" y="465"/>
                    <a:pt x="488" y="310"/>
                    <a:pt x="667" y="310"/>
                  </a:cubicBezTo>
                  <a:close/>
                  <a:moveTo>
                    <a:pt x="1024" y="1798"/>
                  </a:moveTo>
                  <a:lnTo>
                    <a:pt x="1024" y="2453"/>
                  </a:lnTo>
                  <a:lnTo>
                    <a:pt x="321" y="2453"/>
                  </a:lnTo>
                  <a:lnTo>
                    <a:pt x="321" y="1798"/>
                  </a:lnTo>
                  <a:close/>
                  <a:moveTo>
                    <a:pt x="964" y="9597"/>
                  </a:moveTo>
                  <a:lnTo>
                    <a:pt x="833" y="10525"/>
                  </a:lnTo>
                  <a:cubicBezTo>
                    <a:pt x="810" y="10597"/>
                    <a:pt x="750" y="10656"/>
                    <a:pt x="679" y="10656"/>
                  </a:cubicBezTo>
                  <a:cubicBezTo>
                    <a:pt x="607" y="10656"/>
                    <a:pt x="536" y="10597"/>
                    <a:pt x="536" y="10525"/>
                  </a:cubicBezTo>
                  <a:lnTo>
                    <a:pt x="417" y="9597"/>
                  </a:lnTo>
                  <a:close/>
                  <a:moveTo>
                    <a:pt x="667" y="0"/>
                  </a:moveTo>
                  <a:cubicBezTo>
                    <a:pt x="298" y="0"/>
                    <a:pt x="0" y="298"/>
                    <a:pt x="0" y="667"/>
                  </a:cubicBezTo>
                  <a:lnTo>
                    <a:pt x="0" y="1631"/>
                  </a:lnTo>
                  <a:lnTo>
                    <a:pt x="0" y="2822"/>
                  </a:lnTo>
                  <a:lnTo>
                    <a:pt x="0" y="4810"/>
                  </a:lnTo>
                  <a:cubicBezTo>
                    <a:pt x="0" y="4894"/>
                    <a:pt x="71" y="4965"/>
                    <a:pt x="167" y="4965"/>
                  </a:cubicBezTo>
                  <a:cubicBezTo>
                    <a:pt x="250" y="4965"/>
                    <a:pt x="321" y="4894"/>
                    <a:pt x="321" y="4810"/>
                  </a:cubicBezTo>
                  <a:lnTo>
                    <a:pt x="321" y="2763"/>
                  </a:lnTo>
                  <a:lnTo>
                    <a:pt x="1024" y="2763"/>
                  </a:lnTo>
                  <a:lnTo>
                    <a:pt x="1024" y="9275"/>
                  </a:lnTo>
                  <a:lnTo>
                    <a:pt x="321" y="9275"/>
                  </a:lnTo>
                  <a:lnTo>
                    <a:pt x="321" y="5430"/>
                  </a:lnTo>
                  <a:cubicBezTo>
                    <a:pt x="321" y="5346"/>
                    <a:pt x="250" y="5263"/>
                    <a:pt x="167" y="5263"/>
                  </a:cubicBezTo>
                  <a:cubicBezTo>
                    <a:pt x="71" y="5263"/>
                    <a:pt x="0" y="5346"/>
                    <a:pt x="0" y="5430"/>
                  </a:cubicBezTo>
                  <a:lnTo>
                    <a:pt x="0" y="9430"/>
                  </a:lnTo>
                  <a:cubicBezTo>
                    <a:pt x="0" y="9490"/>
                    <a:pt x="24" y="9537"/>
                    <a:pt x="60" y="9561"/>
                  </a:cubicBezTo>
                  <a:lnTo>
                    <a:pt x="191" y="10561"/>
                  </a:lnTo>
                  <a:cubicBezTo>
                    <a:pt x="226" y="10799"/>
                    <a:pt x="429" y="10978"/>
                    <a:pt x="667" y="10978"/>
                  </a:cubicBezTo>
                  <a:cubicBezTo>
                    <a:pt x="905" y="10978"/>
                    <a:pt x="1119" y="10799"/>
                    <a:pt x="1143" y="10561"/>
                  </a:cubicBezTo>
                  <a:lnTo>
                    <a:pt x="1274" y="9561"/>
                  </a:lnTo>
                  <a:cubicBezTo>
                    <a:pt x="1322" y="9537"/>
                    <a:pt x="1334" y="9490"/>
                    <a:pt x="1334" y="9430"/>
                  </a:cubicBezTo>
                  <a:lnTo>
                    <a:pt x="1334" y="2822"/>
                  </a:lnTo>
                  <a:lnTo>
                    <a:pt x="1334" y="1631"/>
                  </a:lnTo>
                  <a:lnTo>
                    <a:pt x="1334" y="667"/>
                  </a:lnTo>
                  <a:cubicBezTo>
                    <a:pt x="1334" y="298"/>
                    <a:pt x="1036" y="0"/>
                    <a:pt x="667" y="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B5394"/>
                </a:solidFill>
              </a:endParaRPr>
            </a:p>
          </p:txBody>
        </p:sp>
      </p:grpSp>
      <p:pic>
        <p:nvPicPr>
          <p:cNvPr id="269" name="Google Shape;2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025" y="1368375"/>
            <a:ext cx="4666199" cy="31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